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37"/>
  </p:notesMasterIdLst>
  <p:handoutMasterIdLst>
    <p:handoutMasterId r:id="rId38"/>
  </p:handoutMasterIdLst>
  <p:sldIdLst>
    <p:sldId id="256" r:id="rId2"/>
    <p:sldId id="454" r:id="rId3"/>
    <p:sldId id="455" r:id="rId4"/>
    <p:sldId id="456" r:id="rId5"/>
    <p:sldId id="457" r:id="rId6"/>
    <p:sldId id="458" r:id="rId7"/>
    <p:sldId id="459" r:id="rId8"/>
    <p:sldId id="460" r:id="rId9"/>
    <p:sldId id="461" r:id="rId10"/>
    <p:sldId id="462" r:id="rId11"/>
    <p:sldId id="465" r:id="rId12"/>
    <p:sldId id="464" r:id="rId13"/>
    <p:sldId id="463" r:id="rId14"/>
    <p:sldId id="466" r:id="rId15"/>
    <p:sldId id="467" r:id="rId16"/>
    <p:sldId id="469" r:id="rId17"/>
    <p:sldId id="470" r:id="rId18"/>
    <p:sldId id="471" r:id="rId19"/>
    <p:sldId id="472" r:id="rId20"/>
    <p:sldId id="473" r:id="rId21"/>
    <p:sldId id="474" r:id="rId22"/>
    <p:sldId id="475" r:id="rId23"/>
    <p:sldId id="476" r:id="rId24"/>
    <p:sldId id="477" r:id="rId25"/>
    <p:sldId id="478" r:id="rId26"/>
    <p:sldId id="479" r:id="rId27"/>
    <p:sldId id="480" r:id="rId28"/>
    <p:sldId id="481" r:id="rId29"/>
    <p:sldId id="482" r:id="rId30"/>
    <p:sldId id="483" r:id="rId31"/>
    <p:sldId id="484" r:id="rId32"/>
    <p:sldId id="485" r:id="rId33"/>
    <p:sldId id="486" r:id="rId34"/>
    <p:sldId id="487" r:id="rId35"/>
    <p:sldId id="488" r:id="rId36"/>
  </p:sldIdLst>
  <p:sldSz cx="9144000" cy="6858000" type="screen4x3"/>
  <p:notesSz cx="6794500" cy="9918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4">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DB36E3-46A6-5F4B-AEB9-CAEE793D94F4}" v="1" dt="2020-04-23T22:31:59.3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010" autoAdjust="0"/>
    <p:restoredTop sz="94709" autoAdjust="0"/>
  </p:normalViewPr>
  <p:slideViewPr>
    <p:cSldViewPr>
      <p:cViewPr varScale="1">
        <p:scale>
          <a:sx n="140" d="100"/>
          <a:sy n="140" d="100"/>
        </p:scale>
        <p:origin x="65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100" d="100"/>
          <a:sy n="100" d="100"/>
        </p:scale>
        <p:origin x="-888" y="642"/>
      </p:cViewPr>
      <p:guideLst>
        <p:guide orient="horz" pos="3124"/>
        <p:guide pos="214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 Suo" userId="41c30799-3a2b-4880-86a3-8488be07954a" providerId="ADAL" clId="{3F11D9A0-44B1-454B-B4C8-5124795DA744}"/>
    <pc:docChg chg="undo custSel addSld delSld modSld sldOrd">
      <pc:chgData name="Kun Suo" userId="41c30799-3a2b-4880-86a3-8488be07954a" providerId="ADAL" clId="{3F11D9A0-44B1-454B-B4C8-5124795DA744}" dt="2019-12-16T01:24:12.251" v="2978" actId="14100"/>
      <pc:docMkLst>
        <pc:docMk/>
      </pc:docMkLst>
      <pc:sldChg chg="modSp">
        <pc:chgData name="Kun Suo" userId="41c30799-3a2b-4880-86a3-8488be07954a" providerId="ADAL" clId="{3F11D9A0-44B1-454B-B4C8-5124795DA744}" dt="2019-12-15T19:50:44.130" v="16" actId="20577"/>
        <pc:sldMkLst>
          <pc:docMk/>
          <pc:sldMk cId="0" sldId="256"/>
        </pc:sldMkLst>
        <pc:spChg chg="mod">
          <ac:chgData name="Kun Suo" userId="41c30799-3a2b-4880-86a3-8488be07954a" providerId="ADAL" clId="{3F11D9A0-44B1-454B-B4C8-5124795DA744}" dt="2019-12-15T19:50:44.130" v="16" actId="20577"/>
          <ac:spMkLst>
            <pc:docMk/>
            <pc:sldMk cId="0" sldId="256"/>
            <ac:spMk id="2" creationId="{00000000-0000-0000-0000-000000000000}"/>
          </ac:spMkLst>
        </pc:spChg>
      </pc:sldChg>
      <pc:sldChg chg="addSp delSp modSp">
        <pc:chgData name="Kun Suo" userId="41c30799-3a2b-4880-86a3-8488be07954a" providerId="ADAL" clId="{3F11D9A0-44B1-454B-B4C8-5124795DA744}" dt="2019-12-15T19:52:57.931" v="32" actId="1076"/>
        <pc:sldMkLst>
          <pc:docMk/>
          <pc:sldMk cId="2124369641" sldId="455"/>
        </pc:sldMkLst>
        <pc:spChg chg="mod">
          <ac:chgData name="Kun Suo" userId="41c30799-3a2b-4880-86a3-8488be07954a" providerId="ADAL" clId="{3F11D9A0-44B1-454B-B4C8-5124795DA744}" dt="2019-12-15T19:51:44.067" v="21" actId="20577"/>
          <ac:spMkLst>
            <pc:docMk/>
            <pc:sldMk cId="2124369641" sldId="455"/>
            <ac:spMk id="2" creationId="{FFC2855A-DEE2-0D40-A6B6-D55DE7EB2980}"/>
          </ac:spMkLst>
        </pc:spChg>
        <pc:spChg chg="mod">
          <ac:chgData name="Kun Suo" userId="41c30799-3a2b-4880-86a3-8488be07954a" providerId="ADAL" clId="{3F11D9A0-44B1-454B-B4C8-5124795DA744}" dt="2019-12-15T19:52:22.738" v="26" actId="20577"/>
          <ac:spMkLst>
            <pc:docMk/>
            <pc:sldMk cId="2124369641" sldId="455"/>
            <ac:spMk id="6" creationId="{84ACBAF7-8B38-FB46-A0A9-659634E70926}"/>
          </ac:spMkLst>
        </pc:spChg>
        <pc:picChg chg="add del mod">
          <ac:chgData name="Kun Suo" userId="41c30799-3a2b-4880-86a3-8488be07954a" providerId="ADAL" clId="{3F11D9A0-44B1-454B-B4C8-5124795DA744}" dt="2019-12-15T19:52:48.092" v="29" actId="478"/>
          <ac:picMkLst>
            <pc:docMk/>
            <pc:sldMk cId="2124369641" sldId="455"/>
            <ac:picMk id="4" creationId="{ABBAE273-A5AF-6546-B3D8-B26473EBBFAB}"/>
          </ac:picMkLst>
        </pc:picChg>
        <pc:picChg chg="add mod">
          <ac:chgData name="Kun Suo" userId="41c30799-3a2b-4880-86a3-8488be07954a" providerId="ADAL" clId="{3F11D9A0-44B1-454B-B4C8-5124795DA744}" dt="2019-12-15T19:52:57.931" v="32" actId="1076"/>
          <ac:picMkLst>
            <pc:docMk/>
            <pc:sldMk cId="2124369641" sldId="455"/>
            <ac:picMk id="7" creationId="{17F90EE4-1117-C24C-B52F-8602AC2B8B54}"/>
          </ac:picMkLst>
        </pc:picChg>
      </pc:sldChg>
      <pc:sldChg chg="addSp delSp modSp add">
        <pc:chgData name="Kun Suo" userId="41c30799-3a2b-4880-86a3-8488be07954a" providerId="ADAL" clId="{3F11D9A0-44B1-454B-B4C8-5124795DA744}" dt="2019-12-15T19:56:23.693" v="72" actId="1076"/>
        <pc:sldMkLst>
          <pc:docMk/>
          <pc:sldMk cId="2847848554" sldId="456"/>
        </pc:sldMkLst>
        <pc:spChg chg="mod">
          <ac:chgData name="Kun Suo" userId="41c30799-3a2b-4880-86a3-8488be07954a" providerId="ADAL" clId="{3F11D9A0-44B1-454B-B4C8-5124795DA744}" dt="2019-12-15T19:53:28.487" v="34"/>
          <ac:spMkLst>
            <pc:docMk/>
            <pc:sldMk cId="2847848554" sldId="456"/>
            <ac:spMk id="2" creationId="{F147F810-E842-FF4E-B1C2-8183CF7512A2}"/>
          </ac:spMkLst>
        </pc:spChg>
        <pc:spChg chg="mod">
          <ac:chgData name="Kun Suo" userId="41c30799-3a2b-4880-86a3-8488be07954a" providerId="ADAL" clId="{3F11D9A0-44B1-454B-B4C8-5124795DA744}" dt="2019-12-15T19:54:40.782" v="65" actId="20577"/>
          <ac:spMkLst>
            <pc:docMk/>
            <pc:sldMk cId="2847848554" sldId="456"/>
            <ac:spMk id="5" creationId="{8D3DB35A-2EF2-5E4F-A364-D96397EF691A}"/>
          </ac:spMkLst>
        </pc:spChg>
        <pc:picChg chg="add del mod">
          <ac:chgData name="Kun Suo" userId="41c30799-3a2b-4880-86a3-8488be07954a" providerId="ADAL" clId="{3F11D9A0-44B1-454B-B4C8-5124795DA744}" dt="2019-12-15T19:56:08.008" v="69" actId="478"/>
          <ac:picMkLst>
            <pc:docMk/>
            <pc:sldMk cId="2847848554" sldId="456"/>
            <ac:picMk id="6" creationId="{C3998B25-277C-9D43-98B2-3B0D5BD6C9EB}"/>
          </ac:picMkLst>
        </pc:picChg>
        <pc:picChg chg="add mod">
          <ac:chgData name="Kun Suo" userId="41c30799-3a2b-4880-86a3-8488be07954a" providerId="ADAL" clId="{3F11D9A0-44B1-454B-B4C8-5124795DA744}" dt="2019-12-15T19:56:23.693" v="72" actId="1076"/>
          <ac:picMkLst>
            <pc:docMk/>
            <pc:sldMk cId="2847848554" sldId="456"/>
            <ac:picMk id="7" creationId="{FF0210F9-4D2C-2845-A574-0E42A2863EFE}"/>
          </ac:picMkLst>
        </pc:picChg>
      </pc:sldChg>
      <pc:sldChg chg="addSp modSp add">
        <pc:chgData name="Kun Suo" userId="41c30799-3a2b-4880-86a3-8488be07954a" providerId="ADAL" clId="{3F11D9A0-44B1-454B-B4C8-5124795DA744}" dt="2019-12-15T20:00:10.625" v="111" actId="1076"/>
        <pc:sldMkLst>
          <pc:docMk/>
          <pc:sldMk cId="4027729060" sldId="457"/>
        </pc:sldMkLst>
        <pc:spChg chg="mod">
          <ac:chgData name="Kun Suo" userId="41c30799-3a2b-4880-86a3-8488be07954a" providerId="ADAL" clId="{3F11D9A0-44B1-454B-B4C8-5124795DA744}" dt="2019-12-15T19:58:18.598" v="84" actId="20577"/>
          <ac:spMkLst>
            <pc:docMk/>
            <pc:sldMk cId="4027729060" sldId="457"/>
            <ac:spMk id="2" creationId="{D439812B-9ECB-8349-9460-2C52AA8540AD}"/>
          </ac:spMkLst>
        </pc:spChg>
        <pc:spChg chg="mod">
          <ac:chgData name="Kun Suo" userId="41c30799-3a2b-4880-86a3-8488be07954a" providerId="ADAL" clId="{3F11D9A0-44B1-454B-B4C8-5124795DA744}" dt="2019-12-15T19:59:23.913" v="107" actId="27636"/>
          <ac:spMkLst>
            <pc:docMk/>
            <pc:sldMk cId="4027729060" sldId="457"/>
            <ac:spMk id="5" creationId="{C646115C-2240-9D4D-8908-9909DD84B777}"/>
          </ac:spMkLst>
        </pc:spChg>
        <pc:picChg chg="add mod modCrop">
          <ac:chgData name="Kun Suo" userId="41c30799-3a2b-4880-86a3-8488be07954a" providerId="ADAL" clId="{3F11D9A0-44B1-454B-B4C8-5124795DA744}" dt="2019-12-15T20:00:10.625" v="111" actId="1076"/>
          <ac:picMkLst>
            <pc:docMk/>
            <pc:sldMk cId="4027729060" sldId="457"/>
            <ac:picMk id="6" creationId="{293B230E-C686-7B43-860D-4FA48A9E35D9}"/>
          </ac:picMkLst>
        </pc:picChg>
      </pc:sldChg>
      <pc:sldChg chg="addSp modSp add del">
        <pc:chgData name="Kun Suo" userId="41c30799-3a2b-4880-86a3-8488be07954a" providerId="ADAL" clId="{3F11D9A0-44B1-454B-B4C8-5124795DA744}" dt="2019-12-15T20:03:33.588" v="208" actId="1076"/>
        <pc:sldMkLst>
          <pc:docMk/>
          <pc:sldMk cId="1150591127" sldId="458"/>
        </pc:sldMkLst>
        <pc:spChg chg="mod">
          <ac:chgData name="Kun Suo" userId="41c30799-3a2b-4880-86a3-8488be07954a" providerId="ADAL" clId="{3F11D9A0-44B1-454B-B4C8-5124795DA744}" dt="2019-12-15T20:00:50.698" v="151" actId="20577"/>
          <ac:spMkLst>
            <pc:docMk/>
            <pc:sldMk cId="1150591127" sldId="458"/>
            <ac:spMk id="2" creationId="{9E1117C2-D7FD-244F-BC2C-8EE9BA509554}"/>
          </ac:spMkLst>
        </pc:spChg>
        <pc:spChg chg="mod">
          <ac:chgData name="Kun Suo" userId="41c30799-3a2b-4880-86a3-8488be07954a" providerId="ADAL" clId="{3F11D9A0-44B1-454B-B4C8-5124795DA744}" dt="2019-12-15T20:03:22.381" v="204" actId="27636"/>
          <ac:spMkLst>
            <pc:docMk/>
            <pc:sldMk cId="1150591127" sldId="458"/>
            <ac:spMk id="5" creationId="{9953C535-64FA-0A40-8CDF-2752A69AFC14}"/>
          </ac:spMkLst>
        </pc:spChg>
        <pc:picChg chg="add mod">
          <ac:chgData name="Kun Suo" userId="41c30799-3a2b-4880-86a3-8488be07954a" providerId="ADAL" clId="{3F11D9A0-44B1-454B-B4C8-5124795DA744}" dt="2019-12-15T20:03:33.588" v="208" actId="1076"/>
          <ac:picMkLst>
            <pc:docMk/>
            <pc:sldMk cId="1150591127" sldId="458"/>
            <ac:picMk id="6" creationId="{D72814D7-834C-8D4D-AF98-2ADC6E31975F}"/>
          </ac:picMkLst>
        </pc:picChg>
      </pc:sldChg>
      <pc:sldChg chg="addSp modSp add">
        <pc:chgData name="Kun Suo" userId="41c30799-3a2b-4880-86a3-8488be07954a" providerId="ADAL" clId="{3F11D9A0-44B1-454B-B4C8-5124795DA744}" dt="2019-12-15T20:05:54.062" v="236" actId="1076"/>
        <pc:sldMkLst>
          <pc:docMk/>
          <pc:sldMk cId="1285465664" sldId="459"/>
        </pc:sldMkLst>
        <pc:spChg chg="mod">
          <ac:chgData name="Kun Suo" userId="41c30799-3a2b-4880-86a3-8488be07954a" providerId="ADAL" clId="{3F11D9A0-44B1-454B-B4C8-5124795DA744}" dt="2019-12-15T20:03:39.709" v="212" actId="27636"/>
          <ac:spMkLst>
            <pc:docMk/>
            <pc:sldMk cId="1285465664" sldId="459"/>
            <ac:spMk id="5" creationId="{9953C535-64FA-0A40-8CDF-2752A69AFC14}"/>
          </ac:spMkLst>
        </pc:spChg>
        <pc:spChg chg="add mod">
          <ac:chgData name="Kun Suo" userId="41c30799-3a2b-4880-86a3-8488be07954a" providerId="ADAL" clId="{3F11D9A0-44B1-454B-B4C8-5124795DA744}" dt="2019-12-15T20:05:28.694" v="227" actId="1076"/>
          <ac:spMkLst>
            <pc:docMk/>
            <pc:sldMk cId="1285465664" sldId="459"/>
            <ac:spMk id="7" creationId="{9108FB47-6E6C-F14C-8FB5-A9FBC4C33CE4}"/>
          </ac:spMkLst>
        </pc:spChg>
        <pc:spChg chg="add mod">
          <ac:chgData name="Kun Suo" userId="41c30799-3a2b-4880-86a3-8488be07954a" providerId="ADAL" clId="{3F11D9A0-44B1-454B-B4C8-5124795DA744}" dt="2019-12-15T20:05:54.062" v="236" actId="1076"/>
          <ac:spMkLst>
            <pc:docMk/>
            <pc:sldMk cId="1285465664" sldId="459"/>
            <ac:spMk id="8" creationId="{AD2FE6BC-C7A2-1E4A-87B6-0A44C7E0F31A}"/>
          </ac:spMkLst>
        </pc:spChg>
        <pc:spChg chg="add mod">
          <ac:chgData name="Kun Suo" userId="41c30799-3a2b-4880-86a3-8488be07954a" providerId="ADAL" clId="{3F11D9A0-44B1-454B-B4C8-5124795DA744}" dt="2019-12-15T20:05:40.638" v="231" actId="1076"/>
          <ac:spMkLst>
            <pc:docMk/>
            <pc:sldMk cId="1285465664" sldId="459"/>
            <ac:spMk id="9" creationId="{8AE52310-ACB5-0B43-8309-A52AB24F7FAB}"/>
          </ac:spMkLst>
        </pc:spChg>
        <pc:spChg chg="add mod">
          <ac:chgData name="Kun Suo" userId="41c30799-3a2b-4880-86a3-8488be07954a" providerId="ADAL" clId="{3F11D9A0-44B1-454B-B4C8-5124795DA744}" dt="2019-12-15T20:05:43.830" v="233" actId="1076"/>
          <ac:spMkLst>
            <pc:docMk/>
            <pc:sldMk cId="1285465664" sldId="459"/>
            <ac:spMk id="10" creationId="{29B913F8-2EF4-2B43-BBCC-6A75169EA907}"/>
          </ac:spMkLst>
        </pc:spChg>
        <pc:picChg chg="add mod">
          <ac:chgData name="Kun Suo" userId="41c30799-3a2b-4880-86a3-8488be07954a" providerId="ADAL" clId="{3F11D9A0-44B1-454B-B4C8-5124795DA744}" dt="2019-12-15T20:05:49.208" v="235" actId="1076"/>
          <ac:picMkLst>
            <pc:docMk/>
            <pc:sldMk cId="1285465664" sldId="459"/>
            <ac:picMk id="6" creationId="{8D95C3C7-AB55-3A4C-ACC2-351B32EE0E57}"/>
          </ac:picMkLst>
        </pc:picChg>
      </pc:sldChg>
      <pc:sldChg chg="addSp modSp add">
        <pc:chgData name="Kun Suo" userId="41c30799-3a2b-4880-86a3-8488be07954a" providerId="ADAL" clId="{3F11D9A0-44B1-454B-B4C8-5124795DA744}" dt="2019-12-15T20:09:07.769" v="292" actId="1076"/>
        <pc:sldMkLst>
          <pc:docMk/>
          <pc:sldMk cId="3053785271" sldId="460"/>
        </pc:sldMkLst>
        <pc:spChg chg="mod">
          <ac:chgData name="Kun Suo" userId="41c30799-3a2b-4880-86a3-8488be07954a" providerId="ADAL" clId="{3F11D9A0-44B1-454B-B4C8-5124795DA744}" dt="2019-12-15T20:07:04.901" v="263" actId="20577"/>
          <ac:spMkLst>
            <pc:docMk/>
            <pc:sldMk cId="3053785271" sldId="460"/>
            <ac:spMk id="2" creationId="{44EF8D32-B6C8-B144-A869-AC430541708D}"/>
          </ac:spMkLst>
        </pc:spChg>
        <pc:spChg chg="mod">
          <ac:chgData name="Kun Suo" userId="41c30799-3a2b-4880-86a3-8488be07954a" providerId="ADAL" clId="{3F11D9A0-44B1-454B-B4C8-5124795DA744}" dt="2019-12-15T20:09:05.308" v="291" actId="27636"/>
          <ac:spMkLst>
            <pc:docMk/>
            <pc:sldMk cId="3053785271" sldId="460"/>
            <ac:spMk id="5" creationId="{86AF6F04-46D8-9448-91CD-19A69B8985C8}"/>
          </ac:spMkLst>
        </pc:spChg>
        <pc:picChg chg="add mod">
          <ac:chgData name="Kun Suo" userId="41c30799-3a2b-4880-86a3-8488be07954a" providerId="ADAL" clId="{3F11D9A0-44B1-454B-B4C8-5124795DA744}" dt="2019-12-15T20:08:10.536" v="278" actId="1076"/>
          <ac:picMkLst>
            <pc:docMk/>
            <pc:sldMk cId="3053785271" sldId="460"/>
            <ac:picMk id="6" creationId="{0CAF9B45-A5FD-B84D-889D-BDAC28EC5B04}"/>
          </ac:picMkLst>
        </pc:picChg>
        <pc:picChg chg="add mod">
          <ac:chgData name="Kun Suo" userId="41c30799-3a2b-4880-86a3-8488be07954a" providerId="ADAL" clId="{3F11D9A0-44B1-454B-B4C8-5124795DA744}" dt="2019-12-15T20:09:07.769" v="292" actId="1076"/>
          <ac:picMkLst>
            <pc:docMk/>
            <pc:sldMk cId="3053785271" sldId="460"/>
            <ac:picMk id="7" creationId="{7BAD30E7-8231-3D41-A0C7-3B6604CC6399}"/>
          </ac:picMkLst>
        </pc:picChg>
      </pc:sldChg>
      <pc:sldChg chg="modSp add">
        <pc:chgData name="Kun Suo" userId="41c30799-3a2b-4880-86a3-8488be07954a" providerId="ADAL" clId="{3F11D9A0-44B1-454B-B4C8-5124795DA744}" dt="2019-12-15T20:15:33.940" v="299" actId="15"/>
        <pc:sldMkLst>
          <pc:docMk/>
          <pc:sldMk cId="150914661" sldId="461"/>
        </pc:sldMkLst>
        <pc:spChg chg="mod">
          <ac:chgData name="Kun Suo" userId="41c30799-3a2b-4880-86a3-8488be07954a" providerId="ADAL" clId="{3F11D9A0-44B1-454B-B4C8-5124795DA744}" dt="2019-12-15T20:14:13.412" v="294"/>
          <ac:spMkLst>
            <pc:docMk/>
            <pc:sldMk cId="150914661" sldId="461"/>
            <ac:spMk id="2" creationId="{8152BCFF-8611-B442-A88A-66C2563932BE}"/>
          </ac:spMkLst>
        </pc:spChg>
        <pc:spChg chg="mod">
          <ac:chgData name="Kun Suo" userId="41c30799-3a2b-4880-86a3-8488be07954a" providerId="ADAL" clId="{3F11D9A0-44B1-454B-B4C8-5124795DA744}" dt="2019-12-15T20:15:33.940" v="299" actId="15"/>
          <ac:spMkLst>
            <pc:docMk/>
            <pc:sldMk cId="150914661" sldId="461"/>
            <ac:spMk id="5" creationId="{0EB41C11-9ECA-C049-ABE6-DEE7E46A2668}"/>
          </ac:spMkLst>
        </pc:spChg>
      </pc:sldChg>
      <pc:sldChg chg="addSp modSp add">
        <pc:chgData name="Kun Suo" userId="41c30799-3a2b-4880-86a3-8488be07954a" providerId="ADAL" clId="{3F11D9A0-44B1-454B-B4C8-5124795DA744}" dt="2019-12-15T20:26:46.999" v="393" actId="14100"/>
        <pc:sldMkLst>
          <pc:docMk/>
          <pc:sldMk cId="1952928267" sldId="462"/>
        </pc:sldMkLst>
        <pc:spChg chg="mod">
          <ac:chgData name="Kun Suo" userId="41c30799-3a2b-4880-86a3-8488be07954a" providerId="ADAL" clId="{3F11D9A0-44B1-454B-B4C8-5124795DA744}" dt="2019-12-15T20:24:38.562" v="306" actId="20577"/>
          <ac:spMkLst>
            <pc:docMk/>
            <pc:sldMk cId="1952928267" sldId="462"/>
            <ac:spMk id="2" creationId="{7E83ED49-9768-8E4B-A282-9732CC37DA18}"/>
          </ac:spMkLst>
        </pc:spChg>
        <pc:spChg chg="mod">
          <ac:chgData name="Kun Suo" userId="41c30799-3a2b-4880-86a3-8488be07954a" providerId="ADAL" clId="{3F11D9A0-44B1-454B-B4C8-5124795DA744}" dt="2019-12-15T20:25:25.552" v="311" actId="27636"/>
          <ac:spMkLst>
            <pc:docMk/>
            <pc:sldMk cId="1952928267" sldId="462"/>
            <ac:spMk id="5" creationId="{BC9400A7-20B3-2541-AF9E-C9C9B654DECB}"/>
          </ac:spMkLst>
        </pc:spChg>
        <pc:spChg chg="add mod">
          <ac:chgData name="Kun Suo" userId="41c30799-3a2b-4880-86a3-8488be07954a" providerId="ADAL" clId="{3F11D9A0-44B1-454B-B4C8-5124795DA744}" dt="2019-12-15T20:26:46.999" v="393" actId="14100"/>
          <ac:spMkLst>
            <pc:docMk/>
            <pc:sldMk cId="1952928267" sldId="462"/>
            <ac:spMk id="7" creationId="{5C344AB5-E60E-C648-B058-E146DF12FAA5}"/>
          </ac:spMkLst>
        </pc:spChg>
        <pc:picChg chg="add mod">
          <ac:chgData name="Kun Suo" userId="41c30799-3a2b-4880-86a3-8488be07954a" providerId="ADAL" clId="{3F11D9A0-44B1-454B-B4C8-5124795DA744}" dt="2019-12-15T20:26:41.798" v="391" actId="1076"/>
          <ac:picMkLst>
            <pc:docMk/>
            <pc:sldMk cId="1952928267" sldId="462"/>
            <ac:picMk id="6" creationId="{212778D0-88FB-FF47-96D2-BF6EE186176F}"/>
          </ac:picMkLst>
        </pc:picChg>
      </pc:sldChg>
      <pc:sldChg chg="modSp add">
        <pc:chgData name="Kun Suo" userId="41c30799-3a2b-4880-86a3-8488be07954a" providerId="ADAL" clId="{3F11D9A0-44B1-454B-B4C8-5124795DA744}" dt="2019-12-15T20:29:23.530" v="446" actId="20577"/>
        <pc:sldMkLst>
          <pc:docMk/>
          <pc:sldMk cId="1676388452" sldId="463"/>
        </pc:sldMkLst>
        <pc:spChg chg="mod">
          <ac:chgData name="Kun Suo" userId="41c30799-3a2b-4880-86a3-8488be07954a" providerId="ADAL" clId="{3F11D9A0-44B1-454B-B4C8-5124795DA744}" dt="2019-12-15T20:27:02.866" v="402" actId="20577"/>
          <ac:spMkLst>
            <pc:docMk/>
            <pc:sldMk cId="1676388452" sldId="463"/>
            <ac:spMk id="2" creationId="{94E5EAE3-9255-B64F-BE6E-B8C503292DEE}"/>
          </ac:spMkLst>
        </pc:spChg>
        <pc:spChg chg="mod">
          <ac:chgData name="Kun Suo" userId="41c30799-3a2b-4880-86a3-8488be07954a" providerId="ADAL" clId="{3F11D9A0-44B1-454B-B4C8-5124795DA744}" dt="2019-12-15T20:29:23.530" v="446" actId="20577"/>
          <ac:spMkLst>
            <pc:docMk/>
            <pc:sldMk cId="1676388452" sldId="463"/>
            <ac:spMk id="5" creationId="{D0ABEA47-7EF4-BA42-B13C-EC384AA623C9}"/>
          </ac:spMkLst>
        </pc:spChg>
      </pc:sldChg>
      <pc:sldChg chg="addSp delSp modSp add">
        <pc:chgData name="Kun Suo" userId="41c30799-3a2b-4880-86a3-8488be07954a" providerId="ADAL" clId="{3F11D9A0-44B1-454B-B4C8-5124795DA744}" dt="2019-12-15T20:31:21.258" v="452" actId="1076"/>
        <pc:sldMkLst>
          <pc:docMk/>
          <pc:sldMk cId="973222818" sldId="464"/>
        </pc:sldMkLst>
        <pc:spChg chg="mod">
          <ac:chgData name="Kun Suo" userId="41c30799-3a2b-4880-86a3-8488be07954a" providerId="ADAL" clId="{3F11D9A0-44B1-454B-B4C8-5124795DA744}" dt="2019-12-15T20:30:30.273" v="448"/>
          <ac:spMkLst>
            <pc:docMk/>
            <pc:sldMk cId="973222818" sldId="464"/>
            <ac:spMk id="2" creationId="{04BC77D1-E266-374A-B6F7-34BBB92358AE}"/>
          </ac:spMkLst>
        </pc:spChg>
        <pc:spChg chg="del">
          <ac:chgData name="Kun Suo" userId="41c30799-3a2b-4880-86a3-8488be07954a" providerId="ADAL" clId="{3F11D9A0-44B1-454B-B4C8-5124795DA744}" dt="2019-12-15T20:31:15.309" v="449" actId="478"/>
          <ac:spMkLst>
            <pc:docMk/>
            <pc:sldMk cId="973222818" sldId="464"/>
            <ac:spMk id="5" creationId="{91479A01-F03F-6B46-BB4D-36447F707D4E}"/>
          </ac:spMkLst>
        </pc:spChg>
        <pc:picChg chg="add mod">
          <ac:chgData name="Kun Suo" userId="41c30799-3a2b-4880-86a3-8488be07954a" providerId="ADAL" clId="{3F11D9A0-44B1-454B-B4C8-5124795DA744}" dt="2019-12-15T20:31:21.258" v="452" actId="1076"/>
          <ac:picMkLst>
            <pc:docMk/>
            <pc:sldMk cId="973222818" sldId="464"/>
            <ac:picMk id="6" creationId="{9A255BB4-E6FF-3249-9008-0F96C3F214B7}"/>
          </ac:picMkLst>
        </pc:picChg>
      </pc:sldChg>
      <pc:sldChg chg="addSp delSp modSp add">
        <pc:chgData name="Kun Suo" userId="41c30799-3a2b-4880-86a3-8488be07954a" providerId="ADAL" clId="{3F11D9A0-44B1-454B-B4C8-5124795DA744}" dt="2019-12-15T20:34:00.776" v="499" actId="20577"/>
        <pc:sldMkLst>
          <pc:docMk/>
          <pc:sldMk cId="1360645083" sldId="465"/>
        </pc:sldMkLst>
        <pc:spChg chg="mod">
          <ac:chgData name="Kun Suo" userId="41c30799-3a2b-4880-86a3-8488be07954a" providerId="ADAL" clId="{3F11D9A0-44B1-454B-B4C8-5124795DA744}" dt="2019-12-15T20:32:04.387" v="454"/>
          <ac:spMkLst>
            <pc:docMk/>
            <pc:sldMk cId="1360645083" sldId="465"/>
            <ac:spMk id="2" creationId="{F0ABF107-4C3A-114F-B721-F56A7114A759}"/>
          </ac:spMkLst>
        </pc:spChg>
        <pc:spChg chg="del">
          <ac:chgData name="Kun Suo" userId="41c30799-3a2b-4880-86a3-8488be07954a" providerId="ADAL" clId="{3F11D9A0-44B1-454B-B4C8-5124795DA744}" dt="2019-12-15T20:32:05.907" v="455" actId="478"/>
          <ac:spMkLst>
            <pc:docMk/>
            <pc:sldMk cId="1360645083" sldId="465"/>
            <ac:spMk id="5" creationId="{5437508D-B56F-554B-BEBA-3C3B8BDF86FD}"/>
          </ac:spMkLst>
        </pc:spChg>
        <pc:spChg chg="add mod">
          <ac:chgData name="Kun Suo" userId="41c30799-3a2b-4880-86a3-8488be07954a" providerId="ADAL" clId="{3F11D9A0-44B1-454B-B4C8-5124795DA744}" dt="2019-12-15T20:33:05.811" v="482" actId="1076"/>
          <ac:spMkLst>
            <pc:docMk/>
            <pc:sldMk cId="1360645083" sldId="465"/>
            <ac:spMk id="7" creationId="{C94D44CF-3FE9-C346-A4CA-BEEA83D6E109}"/>
          </ac:spMkLst>
        </pc:spChg>
        <pc:spChg chg="add mod">
          <ac:chgData name="Kun Suo" userId="41c30799-3a2b-4880-86a3-8488be07954a" providerId="ADAL" clId="{3F11D9A0-44B1-454B-B4C8-5124795DA744}" dt="2019-12-15T20:33:03.690" v="481" actId="1076"/>
          <ac:spMkLst>
            <pc:docMk/>
            <pc:sldMk cId="1360645083" sldId="465"/>
            <ac:spMk id="9" creationId="{4C1E9C61-C63C-9846-ABD0-A1D5712970F5}"/>
          </ac:spMkLst>
        </pc:spChg>
        <pc:spChg chg="add mod">
          <ac:chgData name="Kun Suo" userId="41c30799-3a2b-4880-86a3-8488be07954a" providerId="ADAL" clId="{3F11D9A0-44B1-454B-B4C8-5124795DA744}" dt="2019-12-15T20:33:54.722" v="494" actId="20577"/>
          <ac:spMkLst>
            <pc:docMk/>
            <pc:sldMk cId="1360645083" sldId="465"/>
            <ac:spMk id="12" creationId="{6968C5CA-81E5-9646-88D5-EA7AFFC7414C}"/>
          </ac:spMkLst>
        </pc:spChg>
        <pc:spChg chg="add mod">
          <ac:chgData name="Kun Suo" userId="41c30799-3a2b-4880-86a3-8488be07954a" providerId="ADAL" clId="{3F11D9A0-44B1-454B-B4C8-5124795DA744}" dt="2019-12-15T20:34:00.776" v="499" actId="20577"/>
          <ac:spMkLst>
            <pc:docMk/>
            <pc:sldMk cId="1360645083" sldId="465"/>
            <ac:spMk id="13" creationId="{55F99BF1-9937-CE48-BD23-FE37C8F1AD17}"/>
          </ac:spMkLst>
        </pc:spChg>
        <pc:picChg chg="add mod">
          <ac:chgData name="Kun Suo" userId="41c30799-3a2b-4880-86a3-8488be07954a" providerId="ADAL" clId="{3F11D9A0-44B1-454B-B4C8-5124795DA744}" dt="2019-12-15T20:32:51.171" v="472" actId="14100"/>
          <ac:picMkLst>
            <pc:docMk/>
            <pc:sldMk cId="1360645083" sldId="465"/>
            <ac:picMk id="6" creationId="{E19476CB-AD14-FA4C-ABAF-2DEE640FADE7}"/>
          </ac:picMkLst>
        </pc:picChg>
        <pc:picChg chg="add mod">
          <ac:chgData name="Kun Suo" userId="41c30799-3a2b-4880-86a3-8488be07954a" providerId="ADAL" clId="{3F11D9A0-44B1-454B-B4C8-5124795DA744}" dt="2019-12-15T20:32:58.970" v="476" actId="14100"/>
          <ac:picMkLst>
            <pc:docMk/>
            <pc:sldMk cId="1360645083" sldId="465"/>
            <ac:picMk id="8" creationId="{29B8D152-1434-B143-A7E8-8F89A7DE7FB0}"/>
          </ac:picMkLst>
        </pc:picChg>
        <pc:picChg chg="add mod">
          <ac:chgData name="Kun Suo" userId="41c30799-3a2b-4880-86a3-8488be07954a" providerId="ADAL" clId="{3F11D9A0-44B1-454B-B4C8-5124795DA744}" dt="2019-12-15T20:33:27.395" v="485" actId="14100"/>
          <ac:picMkLst>
            <pc:docMk/>
            <pc:sldMk cId="1360645083" sldId="465"/>
            <ac:picMk id="10" creationId="{DBA8DED2-CA56-9341-90C2-5FD16FE8A095}"/>
          </ac:picMkLst>
        </pc:picChg>
        <pc:picChg chg="add mod">
          <ac:chgData name="Kun Suo" userId="41c30799-3a2b-4880-86a3-8488be07954a" providerId="ADAL" clId="{3F11D9A0-44B1-454B-B4C8-5124795DA744}" dt="2019-12-15T20:33:48.139" v="488" actId="14100"/>
          <ac:picMkLst>
            <pc:docMk/>
            <pc:sldMk cId="1360645083" sldId="465"/>
            <ac:picMk id="11" creationId="{4E36C0F4-1AAC-DD4A-8ED7-597C57757667}"/>
          </ac:picMkLst>
        </pc:picChg>
      </pc:sldChg>
      <pc:sldChg chg="addSp modSp add">
        <pc:chgData name="Kun Suo" userId="41c30799-3a2b-4880-86a3-8488be07954a" providerId="ADAL" clId="{3F11D9A0-44B1-454B-B4C8-5124795DA744}" dt="2019-12-15T20:34:55.284" v="506" actId="1076"/>
        <pc:sldMkLst>
          <pc:docMk/>
          <pc:sldMk cId="3275295487" sldId="466"/>
        </pc:sldMkLst>
        <pc:spChg chg="mod">
          <ac:chgData name="Kun Suo" userId="41c30799-3a2b-4880-86a3-8488be07954a" providerId="ADAL" clId="{3F11D9A0-44B1-454B-B4C8-5124795DA744}" dt="2019-12-15T20:34:33.228" v="501"/>
          <ac:spMkLst>
            <pc:docMk/>
            <pc:sldMk cId="3275295487" sldId="466"/>
            <ac:spMk id="2" creationId="{5FDA63CD-2871-224F-89DC-9C48F1CD72F1}"/>
          </ac:spMkLst>
        </pc:spChg>
        <pc:spChg chg="mod">
          <ac:chgData name="Kun Suo" userId="41c30799-3a2b-4880-86a3-8488be07954a" providerId="ADAL" clId="{3F11D9A0-44B1-454B-B4C8-5124795DA744}" dt="2019-12-15T20:34:37.691" v="502"/>
          <ac:spMkLst>
            <pc:docMk/>
            <pc:sldMk cId="3275295487" sldId="466"/>
            <ac:spMk id="5" creationId="{5BC306B8-EF67-B84C-92C4-934BB7AD421A}"/>
          </ac:spMkLst>
        </pc:spChg>
        <pc:picChg chg="add mod">
          <ac:chgData name="Kun Suo" userId="41c30799-3a2b-4880-86a3-8488be07954a" providerId="ADAL" clId="{3F11D9A0-44B1-454B-B4C8-5124795DA744}" dt="2019-12-15T20:34:55.284" v="506" actId="1076"/>
          <ac:picMkLst>
            <pc:docMk/>
            <pc:sldMk cId="3275295487" sldId="466"/>
            <ac:picMk id="6" creationId="{EB115B98-0214-E44E-BE15-D593EDE88507}"/>
          </ac:picMkLst>
        </pc:picChg>
      </pc:sldChg>
      <pc:sldChg chg="addSp delSp modSp add">
        <pc:chgData name="Kun Suo" userId="41c30799-3a2b-4880-86a3-8488be07954a" providerId="ADAL" clId="{3F11D9A0-44B1-454B-B4C8-5124795DA744}" dt="2019-12-15T20:35:29.886" v="512" actId="1076"/>
        <pc:sldMkLst>
          <pc:docMk/>
          <pc:sldMk cId="4051592682" sldId="467"/>
        </pc:sldMkLst>
        <pc:spChg chg="mod">
          <ac:chgData name="Kun Suo" userId="41c30799-3a2b-4880-86a3-8488be07954a" providerId="ADAL" clId="{3F11D9A0-44B1-454B-B4C8-5124795DA744}" dt="2019-12-15T20:35:11.615" v="508"/>
          <ac:spMkLst>
            <pc:docMk/>
            <pc:sldMk cId="4051592682" sldId="467"/>
            <ac:spMk id="5" creationId="{5BC306B8-EF67-B84C-92C4-934BB7AD421A}"/>
          </ac:spMkLst>
        </pc:spChg>
        <pc:picChg chg="del">
          <ac:chgData name="Kun Suo" userId="41c30799-3a2b-4880-86a3-8488be07954a" providerId="ADAL" clId="{3F11D9A0-44B1-454B-B4C8-5124795DA744}" dt="2019-12-15T20:35:13.294" v="509" actId="478"/>
          <ac:picMkLst>
            <pc:docMk/>
            <pc:sldMk cId="4051592682" sldId="467"/>
            <ac:picMk id="6" creationId="{EB115B98-0214-E44E-BE15-D593EDE88507}"/>
          </ac:picMkLst>
        </pc:picChg>
        <pc:picChg chg="add mod">
          <ac:chgData name="Kun Suo" userId="41c30799-3a2b-4880-86a3-8488be07954a" providerId="ADAL" clId="{3F11D9A0-44B1-454B-B4C8-5124795DA744}" dt="2019-12-15T20:35:29.886" v="512" actId="1076"/>
          <ac:picMkLst>
            <pc:docMk/>
            <pc:sldMk cId="4051592682" sldId="467"/>
            <ac:picMk id="7" creationId="{7749A423-0793-6A4B-A184-5102456ACA52}"/>
          </ac:picMkLst>
        </pc:picChg>
      </pc:sldChg>
      <pc:sldChg chg="modSp add del">
        <pc:chgData name="Kun Suo" userId="41c30799-3a2b-4880-86a3-8488be07954a" providerId="ADAL" clId="{3F11D9A0-44B1-454B-B4C8-5124795DA744}" dt="2019-12-15T20:40:48.708" v="588" actId="2696"/>
        <pc:sldMkLst>
          <pc:docMk/>
          <pc:sldMk cId="3898898546" sldId="468"/>
        </pc:sldMkLst>
        <pc:spChg chg="mod">
          <ac:chgData name="Kun Suo" userId="41c30799-3a2b-4880-86a3-8488be07954a" providerId="ADAL" clId="{3F11D9A0-44B1-454B-B4C8-5124795DA744}" dt="2019-12-15T20:36:05.594" v="519" actId="20577"/>
          <ac:spMkLst>
            <pc:docMk/>
            <pc:sldMk cId="3898898546" sldId="468"/>
            <ac:spMk id="2" creationId="{E8B49B0F-9DC9-BF46-908E-438864906E67}"/>
          </ac:spMkLst>
        </pc:spChg>
        <pc:spChg chg="mod">
          <ac:chgData name="Kun Suo" userId="41c30799-3a2b-4880-86a3-8488be07954a" providerId="ADAL" clId="{3F11D9A0-44B1-454B-B4C8-5124795DA744}" dt="2019-12-15T20:40:13.918" v="572" actId="20577"/>
          <ac:spMkLst>
            <pc:docMk/>
            <pc:sldMk cId="3898898546" sldId="468"/>
            <ac:spMk id="5" creationId="{4940B281-D0BA-C74D-9711-60B4E443C2A8}"/>
          </ac:spMkLst>
        </pc:spChg>
      </pc:sldChg>
      <pc:sldChg chg="addSp modSp add ord">
        <pc:chgData name="Kun Suo" userId="41c30799-3a2b-4880-86a3-8488be07954a" providerId="ADAL" clId="{3F11D9A0-44B1-454B-B4C8-5124795DA744}" dt="2019-12-15T20:42:24.236" v="644" actId="20577"/>
        <pc:sldMkLst>
          <pc:docMk/>
          <pc:sldMk cId="2371380752" sldId="469"/>
        </pc:sldMkLst>
        <pc:spChg chg="mod">
          <ac:chgData name="Kun Suo" userId="41c30799-3a2b-4880-86a3-8488be07954a" providerId="ADAL" clId="{3F11D9A0-44B1-454B-B4C8-5124795DA744}" dt="2019-12-15T20:40:56.061" v="593" actId="27636"/>
          <ac:spMkLst>
            <pc:docMk/>
            <pc:sldMk cId="2371380752" sldId="469"/>
            <ac:spMk id="5" creationId="{4940B281-D0BA-C74D-9711-60B4E443C2A8}"/>
          </ac:spMkLst>
        </pc:spChg>
        <pc:spChg chg="add mod">
          <ac:chgData name="Kun Suo" userId="41c30799-3a2b-4880-86a3-8488be07954a" providerId="ADAL" clId="{3F11D9A0-44B1-454B-B4C8-5124795DA744}" dt="2019-12-15T20:41:44.781" v="626" actId="1076"/>
          <ac:spMkLst>
            <pc:docMk/>
            <pc:sldMk cId="2371380752" sldId="469"/>
            <ac:spMk id="6" creationId="{7F40E8DC-C4F0-D549-BC39-00C6E95D3C77}"/>
          </ac:spMkLst>
        </pc:spChg>
        <pc:spChg chg="add mod">
          <ac:chgData name="Kun Suo" userId="41c30799-3a2b-4880-86a3-8488be07954a" providerId="ADAL" clId="{3F11D9A0-44B1-454B-B4C8-5124795DA744}" dt="2019-12-15T20:41:18.109" v="599" actId="13822"/>
          <ac:spMkLst>
            <pc:docMk/>
            <pc:sldMk cId="2371380752" sldId="469"/>
            <ac:spMk id="7" creationId="{E6308E5D-4EBB-C949-B5B3-86A3FBC370E9}"/>
          </ac:spMkLst>
        </pc:spChg>
        <pc:spChg chg="add mod">
          <ac:chgData name="Kun Suo" userId="41c30799-3a2b-4880-86a3-8488be07954a" providerId="ADAL" clId="{3F11D9A0-44B1-454B-B4C8-5124795DA744}" dt="2019-12-15T20:41:41.405" v="624" actId="1076"/>
          <ac:spMkLst>
            <pc:docMk/>
            <pc:sldMk cId="2371380752" sldId="469"/>
            <ac:spMk id="8" creationId="{A0837061-682F-BB44-B93C-00266BF9E8CA}"/>
          </ac:spMkLst>
        </pc:spChg>
        <pc:spChg chg="add mod">
          <ac:chgData name="Kun Suo" userId="41c30799-3a2b-4880-86a3-8488be07954a" providerId="ADAL" clId="{3F11D9A0-44B1-454B-B4C8-5124795DA744}" dt="2019-12-15T20:41:48.117" v="627" actId="1076"/>
          <ac:spMkLst>
            <pc:docMk/>
            <pc:sldMk cId="2371380752" sldId="469"/>
            <ac:spMk id="9" creationId="{BD5B223E-C3E7-324C-B576-4E4D9082CC18}"/>
          </ac:spMkLst>
        </pc:spChg>
        <pc:spChg chg="add mod">
          <ac:chgData name="Kun Suo" userId="41c30799-3a2b-4880-86a3-8488be07954a" providerId="ADAL" clId="{3F11D9A0-44B1-454B-B4C8-5124795DA744}" dt="2019-12-15T20:42:19.763" v="639" actId="1076"/>
          <ac:spMkLst>
            <pc:docMk/>
            <pc:sldMk cId="2371380752" sldId="469"/>
            <ac:spMk id="15" creationId="{77BCCA2F-2521-5D41-83C4-24B4B204648E}"/>
          </ac:spMkLst>
        </pc:spChg>
        <pc:spChg chg="add mod">
          <ac:chgData name="Kun Suo" userId="41c30799-3a2b-4880-86a3-8488be07954a" providerId="ADAL" clId="{3F11D9A0-44B1-454B-B4C8-5124795DA744}" dt="2019-12-15T20:42:24.236" v="644" actId="20577"/>
          <ac:spMkLst>
            <pc:docMk/>
            <pc:sldMk cId="2371380752" sldId="469"/>
            <ac:spMk id="16" creationId="{437950F1-09C1-BD48-8215-A08EF5124550}"/>
          </ac:spMkLst>
        </pc:spChg>
        <pc:cxnChg chg="add mod">
          <ac:chgData name="Kun Suo" userId="41c30799-3a2b-4880-86a3-8488be07954a" providerId="ADAL" clId="{3F11D9A0-44B1-454B-B4C8-5124795DA744}" dt="2019-12-15T20:42:01.942" v="629" actId="1582"/>
          <ac:cxnSpMkLst>
            <pc:docMk/>
            <pc:sldMk cId="2371380752" sldId="469"/>
            <ac:cxnSpMk id="11" creationId="{C32C21B7-9CA3-B74D-815A-356DE7CD0FE8}"/>
          </ac:cxnSpMkLst>
        </pc:cxnChg>
        <pc:cxnChg chg="add mod">
          <ac:chgData name="Kun Suo" userId="41c30799-3a2b-4880-86a3-8488be07954a" providerId="ADAL" clId="{3F11D9A0-44B1-454B-B4C8-5124795DA744}" dt="2019-12-15T20:42:11.085" v="633" actId="14100"/>
          <ac:cxnSpMkLst>
            <pc:docMk/>
            <pc:sldMk cId="2371380752" sldId="469"/>
            <ac:cxnSpMk id="12" creationId="{54CAEC5A-D9DE-0945-A350-9D2C572C59B2}"/>
          </ac:cxnSpMkLst>
        </pc:cxnChg>
      </pc:sldChg>
      <pc:sldChg chg="addSp modSp add">
        <pc:chgData name="Kun Suo" userId="41c30799-3a2b-4880-86a3-8488be07954a" providerId="ADAL" clId="{3F11D9A0-44B1-454B-B4C8-5124795DA744}" dt="2019-12-15T20:43:05.021" v="673" actId="1076"/>
        <pc:sldMkLst>
          <pc:docMk/>
          <pc:sldMk cId="3598391605" sldId="470"/>
        </pc:sldMkLst>
        <pc:spChg chg="mod">
          <ac:chgData name="Kun Suo" userId="41c30799-3a2b-4880-86a3-8488be07954a" providerId="ADAL" clId="{3F11D9A0-44B1-454B-B4C8-5124795DA744}" dt="2019-12-15T20:42:47.734" v="652" actId="27636"/>
          <ac:spMkLst>
            <pc:docMk/>
            <pc:sldMk cId="3598391605" sldId="470"/>
            <ac:spMk id="5" creationId="{4940B281-D0BA-C74D-9711-60B4E443C2A8}"/>
          </ac:spMkLst>
        </pc:spChg>
        <pc:spChg chg="add">
          <ac:chgData name="Kun Suo" userId="41c30799-3a2b-4880-86a3-8488be07954a" providerId="ADAL" clId="{3F11D9A0-44B1-454B-B4C8-5124795DA744}" dt="2019-12-15T20:42:38.728" v="649"/>
          <ac:spMkLst>
            <pc:docMk/>
            <pc:sldMk cId="3598391605" sldId="470"/>
            <ac:spMk id="6" creationId="{58A89656-DBF6-FE4C-9A7D-19281CF8BF27}"/>
          </ac:spMkLst>
        </pc:spChg>
        <pc:spChg chg="add">
          <ac:chgData name="Kun Suo" userId="41c30799-3a2b-4880-86a3-8488be07954a" providerId="ADAL" clId="{3F11D9A0-44B1-454B-B4C8-5124795DA744}" dt="2019-12-15T20:42:38.728" v="649"/>
          <ac:spMkLst>
            <pc:docMk/>
            <pc:sldMk cId="3598391605" sldId="470"/>
            <ac:spMk id="7" creationId="{D32FF5FF-A446-7D41-A05A-59920DC1B809}"/>
          </ac:spMkLst>
        </pc:spChg>
        <pc:spChg chg="add">
          <ac:chgData name="Kun Suo" userId="41c30799-3a2b-4880-86a3-8488be07954a" providerId="ADAL" clId="{3F11D9A0-44B1-454B-B4C8-5124795DA744}" dt="2019-12-15T20:42:38.728" v="649"/>
          <ac:spMkLst>
            <pc:docMk/>
            <pc:sldMk cId="3598391605" sldId="470"/>
            <ac:spMk id="8" creationId="{77A748D1-CABF-F04A-AEE6-22226A3ED627}"/>
          </ac:spMkLst>
        </pc:spChg>
        <pc:spChg chg="add">
          <ac:chgData name="Kun Suo" userId="41c30799-3a2b-4880-86a3-8488be07954a" providerId="ADAL" clId="{3F11D9A0-44B1-454B-B4C8-5124795DA744}" dt="2019-12-15T20:42:38.728" v="649"/>
          <ac:spMkLst>
            <pc:docMk/>
            <pc:sldMk cId="3598391605" sldId="470"/>
            <ac:spMk id="9" creationId="{9C57D030-07A2-9841-A506-7AC4B05B10EB}"/>
          </ac:spMkLst>
        </pc:spChg>
        <pc:spChg chg="add">
          <ac:chgData name="Kun Suo" userId="41c30799-3a2b-4880-86a3-8488be07954a" providerId="ADAL" clId="{3F11D9A0-44B1-454B-B4C8-5124795DA744}" dt="2019-12-15T20:42:38.728" v="649"/>
          <ac:spMkLst>
            <pc:docMk/>
            <pc:sldMk cId="3598391605" sldId="470"/>
            <ac:spMk id="12" creationId="{9F53D3CC-605C-9B40-8FC3-E54FB9F4EA82}"/>
          </ac:spMkLst>
        </pc:spChg>
        <pc:spChg chg="add">
          <ac:chgData name="Kun Suo" userId="41c30799-3a2b-4880-86a3-8488be07954a" providerId="ADAL" clId="{3F11D9A0-44B1-454B-B4C8-5124795DA744}" dt="2019-12-15T20:42:38.728" v="649"/>
          <ac:spMkLst>
            <pc:docMk/>
            <pc:sldMk cId="3598391605" sldId="470"/>
            <ac:spMk id="13" creationId="{01925531-51B5-4D4B-9EF1-02A0E62E5A82}"/>
          </ac:spMkLst>
        </pc:spChg>
        <pc:spChg chg="add mod">
          <ac:chgData name="Kun Suo" userId="41c30799-3a2b-4880-86a3-8488be07954a" providerId="ADAL" clId="{3F11D9A0-44B1-454B-B4C8-5124795DA744}" dt="2019-12-15T20:43:05.021" v="673" actId="1076"/>
          <ac:spMkLst>
            <pc:docMk/>
            <pc:sldMk cId="3598391605" sldId="470"/>
            <ac:spMk id="15" creationId="{CFAAB51F-6144-934F-99D1-38A436180F8D}"/>
          </ac:spMkLst>
        </pc:spChg>
        <pc:cxnChg chg="add">
          <ac:chgData name="Kun Suo" userId="41c30799-3a2b-4880-86a3-8488be07954a" providerId="ADAL" clId="{3F11D9A0-44B1-454B-B4C8-5124795DA744}" dt="2019-12-15T20:42:38.728" v="649"/>
          <ac:cxnSpMkLst>
            <pc:docMk/>
            <pc:sldMk cId="3598391605" sldId="470"/>
            <ac:cxnSpMk id="10" creationId="{38D2B9AE-6E6C-2E48-8274-D1DFA8502514}"/>
          </ac:cxnSpMkLst>
        </pc:cxnChg>
        <pc:cxnChg chg="add">
          <ac:chgData name="Kun Suo" userId="41c30799-3a2b-4880-86a3-8488be07954a" providerId="ADAL" clId="{3F11D9A0-44B1-454B-B4C8-5124795DA744}" dt="2019-12-15T20:42:38.728" v="649"/>
          <ac:cxnSpMkLst>
            <pc:docMk/>
            <pc:sldMk cId="3598391605" sldId="470"/>
            <ac:cxnSpMk id="11" creationId="{FF47F561-9E4A-DE42-8C74-2623790FE76B}"/>
          </ac:cxnSpMkLst>
        </pc:cxnChg>
        <pc:cxnChg chg="add mod">
          <ac:chgData name="Kun Suo" userId="41c30799-3a2b-4880-86a3-8488be07954a" providerId="ADAL" clId="{3F11D9A0-44B1-454B-B4C8-5124795DA744}" dt="2019-12-15T20:42:51.293" v="653" actId="1076"/>
          <ac:cxnSpMkLst>
            <pc:docMk/>
            <pc:sldMk cId="3598391605" sldId="470"/>
            <ac:cxnSpMk id="14" creationId="{E537C43A-E71C-9D4F-B9C8-A73910F0756F}"/>
          </ac:cxnSpMkLst>
        </pc:cxnChg>
      </pc:sldChg>
      <pc:sldChg chg="delSp modSp add">
        <pc:chgData name="Kun Suo" userId="41c30799-3a2b-4880-86a3-8488be07954a" providerId="ADAL" clId="{3F11D9A0-44B1-454B-B4C8-5124795DA744}" dt="2019-12-15T20:47:16.921" v="877" actId="1076"/>
        <pc:sldMkLst>
          <pc:docMk/>
          <pc:sldMk cId="1032750545" sldId="471"/>
        </pc:sldMkLst>
        <pc:spChg chg="mod">
          <ac:chgData name="Kun Suo" userId="41c30799-3a2b-4880-86a3-8488be07954a" providerId="ADAL" clId="{3F11D9A0-44B1-454B-B4C8-5124795DA744}" dt="2019-12-15T20:46:41.533" v="828" actId="20577"/>
          <ac:spMkLst>
            <pc:docMk/>
            <pc:sldMk cId="1032750545" sldId="471"/>
            <ac:spMk id="5" creationId="{4940B281-D0BA-C74D-9711-60B4E443C2A8}"/>
          </ac:spMkLst>
        </pc:spChg>
        <pc:spChg chg="mod">
          <ac:chgData name="Kun Suo" userId="41c30799-3a2b-4880-86a3-8488be07954a" providerId="ADAL" clId="{3F11D9A0-44B1-454B-B4C8-5124795DA744}" dt="2019-12-15T20:46:04.593" v="824" actId="1076"/>
          <ac:spMkLst>
            <pc:docMk/>
            <pc:sldMk cId="1032750545" sldId="471"/>
            <ac:spMk id="6" creationId="{58A89656-DBF6-FE4C-9A7D-19281CF8BF27}"/>
          </ac:spMkLst>
        </pc:spChg>
        <pc:spChg chg="mod">
          <ac:chgData name="Kun Suo" userId="41c30799-3a2b-4880-86a3-8488be07954a" providerId="ADAL" clId="{3F11D9A0-44B1-454B-B4C8-5124795DA744}" dt="2019-12-15T20:46:04.593" v="824" actId="1076"/>
          <ac:spMkLst>
            <pc:docMk/>
            <pc:sldMk cId="1032750545" sldId="471"/>
            <ac:spMk id="7" creationId="{D32FF5FF-A446-7D41-A05A-59920DC1B809}"/>
          </ac:spMkLst>
        </pc:spChg>
        <pc:spChg chg="mod">
          <ac:chgData name="Kun Suo" userId="41c30799-3a2b-4880-86a3-8488be07954a" providerId="ADAL" clId="{3F11D9A0-44B1-454B-B4C8-5124795DA744}" dt="2019-12-15T20:46:04.593" v="824" actId="1076"/>
          <ac:spMkLst>
            <pc:docMk/>
            <pc:sldMk cId="1032750545" sldId="471"/>
            <ac:spMk id="8" creationId="{77A748D1-CABF-F04A-AEE6-22226A3ED627}"/>
          </ac:spMkLst>
        </pc:spChg>
        <pc:spChg chg="mod">
          <ac:chgData name="Kun Suo" userId="41c30799-3a2b-4880-86a3-8488be07954a" providerId="ADAL" clId="{3F11D9A0-44B1-454B-B4C8-5124795DA744}" dt="2019-12-15T20:46:04.593" v="824" actId="1076"/>
          <ac:spMkLst>
            <pc:docMk/>
            <pc:sldMk cId="1032750545" sldId="471"/>
            <ac:spMk id="9" creationId="{9C57D030-07A2-9841-A506-7AC4B05B10EB}"/>
          </ac:spMkLst>
        </pc:spChg>
        <pc:spChg chg="mod">
          <ac:chgData name="Kun Suo" userId="41c30799-3a2b-4880-86a3-8488be07954a" providerId="ADAL" clId="{3F11D9A0-44B1-454B-B4C8-5124795DA744}" dt="2019-12-15T20:46:47.688" v="830" actId="1076"/>
          <ac:spMkLst>
            <pc:docMk/>
            <pc:sldMk cId="1032750545" sldId="471"/>
            <ac:spMk id="12" creationId="{9F53D3CC-605C-9B40-8FC3-E54FB9F4EA82}"/>
          </ac:spMkLst>
        </pc:spChg>
        <pc:spChg chg="del mod">
          <ac:chgData name="Kun Suo" userId="41c30799-3a2b-4880-86a3-8488be07954a" providerId="ADAL" clId="{3F11D9A0-44B1-454B-B4C8-5124795DA744}" dt="2019-12-15T20:46:51.866" v="831" actId="478"/>
          <ac:spMkLst>
            <pc:docMk/>
            <pc:sldMk cId="1032750545" sldId="471"/>
            <ac:spMk id="13" creationId="{01925531-51B5-4D4B-9EF1-02A0E62E5A82}"/>
          </ac:spMkLst>
        </pc:spChg>
        <pc:spChg chg="mod">
          <ac:chgData name="Kun Suo" userId="41c30799-3a2b-4880-86a3-8488be07954a" providerId="ADAL" clId="{3F11D9A0-44B1-454B-B4C8-5124795DA744}" dt="2019-12-15T20:47:16.921" v="877" actId="1076"/>
          <ac:spMkLst>
            <pc:docMk/>
            <pc:sldMk cId="1032750545" sldId="471"/>
            <ac:spMk id="15" creationId="{CFAAB51F-6144-934F-99D1-38A436180F8D}"/>
          </ac:spMkLst>
        </pc:spChg>
        <pc:cxnChg chg="mod">
          <ac:chgData name="Kun Suo" userId="41c30799-3a2b-4880-86a3-8488be07954a" providerId="ADAL" clId="{3F11D9A0-44B1-454B-B4C8-5124795DA744}" dt="2019-12-15T20:46:04.593" v="824" actId="1076"/>
          <ac:cxnSpMkLst>
            <pc:docMk/>
            <pc:sldMk cId="1032750545" sldId="471"/>
            <ac:cxnSpMk id="10" creationId="{38D2B9AE-6E6C-2E48-8274-D1DFA8502514}"/>
          </ac:cxnSpMkLst>
        </pc:cxnChg>
        <pc:cxnChg chg="del mod">
          <ac:chgData name="Kun Suo" userId="41c30799-3a2b-4880-86a3-8488be07954a" providerId="ADAL" clId="{3F11D9A0-44B1-454B-B4C8-5124795DA744}" dt="2019-12-15T20:46:51.866" v="831" actId="478"/>
          <ac:cxnSpMkLst>
            <pc:docMk/>
            <pc:sldMk cId="1032750545" sldId="471"/>
            <ac:cxnSpMk id="11" creationId="{FF47F561-9E4A-DE42-8C74-2623790FE76B}"/>
          </ac:cxnSpMkLst>
        </pc:cxnChg>
        <pc:cxnChg chg="mod">
          <ac:chgData name="Kun Suo" userId="41c30799-3a2b-4880-86a3-8488be07954a" providerId="ADAL" clId="{3F11D9A0-44B1-454B-B4C8-5124795DA744}" dt="2019-12-15T20:46:04.593" v="824" actId="1076"/>
          <ac:cxnSpMkLst>
            <pc:docMk/>
            <pc:sldMk cId="1032750545" sldId="471"/>
            <ac:cxnSpMk id="14" creationId="{E537C43A-E71C-9D4F-B9C8-A73910F0756F}"/>
          </ac:cxnSpMkLst>
        </pc:cxnChg>
      </pc:sldChg>
      <pc:sldChg chg="addSp modSp add">
        <pc:chgData name="Kun Suo" userId="41c30799-3a2b-4880-86a3-8488be07954a" providerId="ADAL" clId="{3F11D9A0-44B1-454B-B4C8-5124795DA744}" dt="2019-12-15T20:50:31.691" v="936" actId="1076"/>
        <pc:sldMkLst>
          <pc:docMk/>
          <pc:sldMk cId="2666078540" sldId="472"/>
        </pc:sldMkLst>
        <pc:spChg chg="mod">
          <ac:chgData name="Kun Suo" userId="41c30799-3a2b-4880-86a3-8488be07954a" providerId="ADAL" clId="{3F11D9A0-44B1-454B-B4C8-5124795DA744}" dt="2019-12-15T20:47:40.900" v="888" actId="20577"/>
          <ac:spMkLst>
            <pc:docMk/>
            <pc:sldMk cId="2666078540" sldId="472"/>
            <ac:spMk id="2" creationId="{CF9F0D00-22CD-6E45-BB62-5CECA9397704}"/>
          </ac:spMkLst>
        </pc:spChg>
        <pc:spChg chg="mod">
          <ac:chgData name="Kun Suo" userId="41c30799-3a2b-4880-86a3-8488be07954a" providerId="ADAL" clId="{3F11D9A0-44B1-454B-B4C8-5124795DA744}" dt="2019-12-15T20:50:29.549" v="935" actId="27636"/>
          <ac:spMkLst>
            <pc:docMk/>
            <pc:sldMk cId="2666078540" sldId="472"/>
            <ac:spMk id="5" creationId="{E35607CA-A9DA-A042-AE26-B948B4692154}"/>
          </ac:spMkLst>
        </pc:spChg>
        <pc:picChg chg="add mod">
          <ac:chgData name="Kun Suo" userId="41c30799-3a2b-4880-86a3-8488be07954a" providerId="ADAL" clId="{3F11D9A0-44B1-454B-B4C8-5124795DA744}" dt="2019-12-15T20:50:31.691" v="936" actId="1076"/>
          <ac:picMkLst>
            <pc:docMk/>
            <pc:sldMk cId="2666078540" sldId="472"/>
            <ac:picMk id="6" creationId="{DB93A1BC-8A68-3B44-8DBF-DEF3707061F1}"/>
          </ac:picMkLst>
        </pc:picChg>
      </pc:sldChg>
      <pc:sldChg chg="modSp add">
        <pc:chgData name="Kun Suo" userId="41c30799-3a2b-4880-86a3-8488be07954a" providerId="ADAL" clId="{3F11D9A0-44B1-454B-B4C8-5124795DA744}" dt="2019-12-15T20:52:01.336" v="965" actId="27636"/>
        <pc:sldMkLst>
          <pc:docMk/>
          <pc:sldMk cId="3498087660" sldId="473"/>
        </pc:sldMkLst>
        <pc:spChg chg="mod">
          <ac:chgData name="Kun Suo" userId="41c30799-3a2b-4880-86a3-8488be07954a" providerId="ADAL" clId="{3F11D9A0-44B1-454B-B4C8-5124795DA744}" dt="2019-12-15T20:51:22.490" v="940" actId="20577"/>
          <ac:spMkLst>
            <pc:docMk/>
            <pc:sldMk cId="3498087660" sldId="473"/>
            <ac:spMk id="2" creationId="{41ECC4AD-64C7-CF45-98AA-5A25E8F79502}"/>
          </ac:spMkLst>
        </pc:spChg>
        <pc:spChg chg="mod">
          <ac:chgData name="Kun Suo" userId="41c30799-3a2b-4880-86a3-8488be07954a" providerId="ADAL" clId="{3F11D9A0-44B1-454B-B4C8-5124795DA744}" dt="2019-12-15T20:52:01.336" v="965" actId="27636"/>
          <ac:spMkLst>
            <pc:docMk/>
            <pc:sldMk cId="3498087660" sldId="473"/>
            <ac:spMk id="5" creationId="{BF20624F-1E27-754B-AB7E-A4BD462E83D2}"/>
          </ac:spMkLst>
        </pc:spChg>
      </pc:sldChg>
      <pc:sldChg chg="modSp add">
        <pc:chgData name="Kun Suo" userId="41c30799-3a2b-4880-86a3-8488be07954a" providerId="ADAL" clId="{3F11D9A0-44B1-454B-B4C8-5124795DA744}" dt="2019-12-15T20:52:46.932" v="1059" actId="20577"/>
        <pc:sldMkLst>
          <pc:docMk/>
          <pc:sldMk cId="1132084661" sldId="474"/>
        </pc:sldMkLst>
        <pc:spChg chg="mod">
          <ac:chgData name="Kun Suo" userId="41c30799-3a2b-4880-86a3-8488be07954a" providerId="ADAL" clId="{3F11D9A0-44B1-454B-B4C8-5124795DA744}" dt="2019-12-15T20:52:13.390" v="968" actId="20577"/>
          <ac:spMkLst>
            <pc:docMk/>
            <pc:sldMk cId="1132084661" sldId="474"/>
            <ac:spMk id="2" creationId="{FF0A7E7A-D593-804F-8241-15FC3B3B3F0C}"/>
          </ac:spMkLst>
        </pc:spChg>
        <pc:spChg chg="mod">
          <ac:chgData name="Kun Suo" userId="41c30799-3a2b-4880-86a3-8488be07954a" providerId="ADAL" clId="{3F11D9A0-44B1-454B-B4C8-5124795DA744}" dt="2019-12-15T20:52:46.932" v="1059" actId="20577"/>
          <ac:spMkLst>
            <pc:docMk/>
            <pc:sldMk cId="1132084661" sldId="474"/>
            <ac:spMk id="5" creationId="{11A30301-C6E6-034D-8EC0-46C2D5F37BA5}"/>
          </ac:spMkLst>
        </pc:spChg>
      </pc:sldChg>
      <pc:sldChg chg="addSp delSp modSp add">
        <pc:chgData name="Kun Suo" userId="41c30799-3a2b-4880-86a3-8488be07954a" providerId="ADAL" clId="{3F11D9A0-44B1-454B-B4C8-5124795DA744}" dt="2019-12-15T20:55:53.094" v="1132" actId="1076"/>
        <pc:sldMkLst>
          <pc:docMk/>
          <pc:sldMk cId="2359223835" sldId="475"/>
        </pc:sldMkLst>
        <pc:spChg chg="mod">
          <ac:chgData name="Kun Suo" userId="41c30799-3a2b-4880-86a3-8488be07954a" providerId="ADAL" clId="{3F11D9A0-44B1-454B-B4C8-5124795DA744}" dt="2019-12-15T20:53:25.256" v="1063" actId="20577"/>
          <ac:spMkLst>
            <pc:docMk/>
            <pc:sldMk cId="2359223835" sldId="475"/>
            <ac:spMk id="2" creationId="{5C22F2BF-77A6-1C49-A8C6-FFA8AF00670E}"/>
          </ac:spMkLst>
        </pc:spChg>
        <pc:spChg chg="mod">
          <ac:chgData name="Kun Suo" userId="41c30799-3a2b-4880-86a3-8488be07954a" providerId="ADAL" clId="{3F11D9A0-44B1-454B-B4C8-5124795DA744}" dt="2019-12-15T20:55:51.811" v="1131" actId="27636"/>
          <ac:spMkLst>
            <pc:docMk/>
            <pc:sldMk cId="2359223835" sldId="475"/>
            <ac:spMk id="5" creationId="{08360964-254B-7143-B8E7-9ACB00860750}"/>
          </ac:spMkLst>
        </pc:spChg>
        <pc:picChg chg="add del">
          <ac:chgData name="Kun Suo" userId="41c30799-3a2b-4880-86a3-8488be07954a" providerId="ADAL" clId="{3F11D9A0-44B1-454B-B4C8-5124795DA744}" dt="2019-12-15T20:54:53.190" v="1119" actId="478"/>
          <ac:picMkLst>
            <pc:docMk/>
            <pc:sldMk cId="2359223835" sldId="475"/>
            <ac:picMk id="6" creationId="{04CCCC22-AB2B-A34A-862B-D93D5E042DBF}"/>
          </ac:picMkLst>
        </pc:picChg>
        <pc:picChg chg="add del mod">
          <ac:chgData name="Kun Suo" userId="41c30799-3a2b-4880-86a3-8488be07954a" providerId="ADAL" clId="{3F11D9A0-44B1-454B-B4C8-5124795DA744}" dt="2019-12-15T20:55:10.370" v="1122" actId="478"/>
          <ac:picMkLst>
            <pc:docMk/>
            <pc:sldMk cId="2359223835" sldId="475"/>
            <ac:picMk id="7" creationId="{E4C13A92-C973-F04C-9A11-667DB04587F3}"/>
          </ac:picMkLst>
        </pc:picChg>
        <pc:picChg chg="add del mod">
          <ac:chgData name="Kun Suo" userId="41c30799-3a2b-4880-86a3-8488be07954a" providerId="ADAL" clId="{3F11D9A0-44B1-454B-B4C8-5124795DA744}" dt="2019-12-15T20:55:28.804" v="1126" actId="478"/>
          <ac:picMkLst>
            <pc:docMk/>
            <pc:sldMk cId="2359223835" sldId="475"/>
            <ac:picMk id="8" creationId="{0B96AA30-CB82-6741-BC9B-806B233EE2B5}"/>
          </ac:picMkLst>
        </pc:picChg>
        <pc:picChg chg="add mod">
          <ac:chgData name="Kun Suo" userId="41c30799-3a2b-4880-86a3-8488be07954a" providerId="ADAL" clId="{3F11D9A0-44B1-454B-B4C8-5124795DA744}" dt="2019-12-15T20:55:53.094" v="1132" actId="1076"/>
          <ac:picMkLst>
            <pc:docMk/>
            <pc:sldMk cId="2359223835" sldId="475"/>
            <ac:picMk id="9" creationId="{531566D7-FD9D-1F4B-8B7F-8164783E8121}"/>
          </ac:picMkLst>
        </pc:picChg>
      </pc:sldChg>
      <pc:sldChg chg="addSp delSp modSp add">
        <pc:chgData name="Kun Suo" userId="41c30799-3a2b-4880-86a3-8488be07954a" providerId="ADAL" clId="{3F11D9A0-44B1-454B-B4C8-5124795DA744}" dt="2019-12-15T21:00:12.586" v="1531" actId="14734"/>
        <pc:sldMkLst>
          <pc:docMk/>
          <pc:sldMk cId="3390026121" sldId="476"/>
        </pc:sldMkLst>
        <pc:spChg chg="mod">
          <ac:chgData name="Kun Suo" userId="41c30799-3a2b-4880-86a3-8488be07954a" providerId="ADAL" clId="{3F11D9A0-44B1-454B-B4C8-5124795DA744}" dt="2019-12-15T20:56:39.565" v="1174" actId="20577"/>
          <ac:spMkLst>
            <pc:docMk/>
            <pc:sldMk cId="3390026121" sldId="476"/>
            <ac:spMk id="2" creationId="{ECECD148-C0C6-8742-A992-FA550BC1FFAE}"/>
          </ac:spMkLst>
        </pc:spChg>
        <pc:spChg chg="del">
          <ac:chgData name="Kun Suo" userId="41c30799-3a2b-4880-86a3-8488be07954a" providerId="ADAL" clId="{3F11D9A0-44B1-454B-B4C8-5124795DA744}" dt="2019-12-15T20:56:55.150" v="1175" actId="3680"/>
          <ac:spMkLst>
            <pc:docMk/>
            <pc:sldMk cId="3390026121" sldId="476"/>
            <ac:spMk id="5" creationId="{9A10B596-319E-FE48-A515-3A71343C2B0B}"/>
          </ac:spMkLst>
        </pc:spChg>
        <pc:graphicFrameChg chg="add mod modGraphic">
          <ac:chgData name="Kun Suo" userId="41c30799-3a2b-4880-86a3-8488be07954a" providerId="ADAL" clId="{3F11D9A0-44B1-454B-B4C8-5124795DA744}" dt="2019-12-15T21:00:12.586" v="1531" actId="14734"/>
          <ac:graphicFrameMkLst>
            <pc:docMk/>
            <pc:sldMk cId="3390026121" sldId="476"/>
            <ac:graphicFrameMk id="6" creationId="{A49FE06F-FB88-5E4D-B7D8-B0EBF3F2DE2A}"/>
          </ac:graphicFrameMkLst>
        </pc:graphicFrameChg>
      </pc:sldChg>
      <pc:sldChg chg="modSp add">
        <pc:chgData name="Kun Suo" userId="41c30799-3a2b-4880-86a3-8488be07954a" providerId="ADAL" clId="{3F11D9A0-44B1-454B-B4C8-5124795DA744}" dt="2019-12-16T00:44:42.791" v="1594" actId="20577"/>
        <pc:sldMkLst>
          <pc:docMk/>
          <pc:sldMk cId="1207783431" sldId="477"/>
        </pc:sldMkLst>
        <pc:spChg chg="mod">
          <ac:chgData name="Kun Suo" userId="41c30799-3a2b-4880-86a3-8488be07954a" providerId="ADAL" clId="{3F11D9A0-44B1-454B-B4C8-5124795DA744}" dt="2019-12-16T00:42:25.396" v="1538"/>
          <ac:spMkLst>
            <pc:docMk/>
            <pc:sldMk cId="1207783431" sldId="477"/>
            <ac:spMk id="2" creationId="{A7EE163A-90C9-3141-8C13-6B0FCA96D893}"/>
          </ac:spMkLst>
        </pc:spChg>
        <pc:spChg chg="mod">
          <ac:chgData name="Kun Suo" userId="41c30799-3a2b-4880-86a3-8488be07954a" providerId="ADAL" clId="{3F11D9A0-44B1-454B-B4C8-5124795DA744}" dt="2019-12-16T00:44:42.791" v="1594" actId="20577"/>
          <ac:spMkLst>
            <pc:docMk/>
            <pc:sldMk cId="1207783431" sldId="477"/>
            <ac:spMk id="5" creationId="{4C05AE8F-A196-9143-AF6D-FEE4BB6FC470}"/>
          </ac:spMkLst>
        </pc:spChg>
      </pc:sldChg>
      <pc:sldChg chg="modSp add">
        <pc:chgData name="Kun Suo" userId="41c30799-3a2b-4880-86a3-8488be07954a" providerId="ADAL" clId="{3F11D9A0-44B1-454B-B4C8-5124795DA744}" dt="2019-12-16T00:46:51.115" v="1614" actId="20577"/>
        <pc:sldMkLst>
          <pc:docMk/>
          <pc:sldMk cId="1241702394" sldId="478"/>
        </pc:sldMkLst>
        <pc:spChg chg="mod">
          <ac:chgData name="Kun Suo" userId="41c30799-3a2b-4880-86a3-8488be07954a" providerId="ADAL" clId="{3F11D9A0-44B1-454B-B4C8-5124795DA744}" dt="2019-12-16T00:45:34.381" v="1596"/>
          <ac:spMkLst>
            <pc:docMk/>
            <pc:sldMk cId="1241702394" sldId="478"/>
            <ac:spMk id="2" creationId="{4A7A47E7-34B3-D34B-A775-C365BAEAE3A0}"/>
          </ac:spMkLst>
        </pc:spChg>
        <pc:spChg chg="mod">
          <ac:chgData name="Kun Suo" userId="41c30799-3a2b-4880-86a3-8488be07954a" providerId="ADAL" clId="{3F11D9A0-44B1-454B-B4C8-5124795DA744}" dt="2019-12-16T00:46:51.115" v="1614" actId="20577"/>
          <ac:spMkLst>
            <pc:docMk/>
            <pc:sldMk cId="1241702394" sldId="478"/>
            <ac:spMk id="5" creationId="{00FD26A7-E3AD-6D46-8732-57D368227D6A}"/>
          </ac:spMkLst>
        </pc:spChg>
      </pc:sldChg>
      <pc:sldChg chg="addSp delSp modSp add">
        <pc:chgData name="Kun Suo" userId="41c30799-3a2b-4880-86a3-8488be07954a" providerId="ADAL" clId="{3F11D9A0-44B1-454B-B4C8-5124795DA744}" dt="2019-12-16T00:50:55.107" v="1778" actId="1076"/>
        <pc:sldMkLst>
          <pc:docMk/>
          <pc:sldMk cId="318347544" sldId="479"/>
        </pc:sldMkLst>
        <pc:spChg chg="mod">
          <ac:chgData name="Kun Suo" userId="41c30799-3a2b-4880-86a3-8488be07954a" providerId="ADAL" clId="{3F11D9A0-44B1-454B-B4C8-5124795DA744}" dt="2019-12-16T00:47:11.534" v="1624" actId="20577"/>
          <ac:spMkLst>
            <pc:docMk/>
            <pc:sldMk cId="318347544" sldId="479"/>
            <ac:spMk id="2" creationId="{6E90F39B-E68E-4D47-8E7F-235F44EDF2E1}"/>
          </ac:spMkLst>
        </pc:spChg>
        <pc:spChg chg="mod">
          <ac:chgData name="Kun Suo" userId="41c30799-3a2b-4880-86a3-8488be07954a" providerId="ADAL" clId="{3F11D9A0-44B1-454B-B4C8-5124795DA744}" dt="2019-12-16T00:49:53.925" v="1757" actId="113"/>
          <ac:spMkLst>
            <pc:docMk/>
            <pc:sldMk cId="318347544" sldId="479"/>
            <ac:spMk id="5" creationId="{DB1E546E-2E1C-5347-AD0B-7EABFFF8788B}"/>
          </ac:spMkLst>
        </pc:spChg>
        <pc:spChg chg="add mod">
          <ac:chgData name="Kun Suo" userId="41c30799-3a2b-4880-86a3-8488be07954a" providerId="ADAL" clId="{3F11D9A0-44B1-454B-B4C8-5124795DA744}" dt="2019-12-16T00:50:17.627" v="1766" actId="403"/>
          <ac:spMkLst>
            <pc:docMk/>
            <pc:sldMk cId="318347544" sldId="479"/>
            <ac:spMk id="9" creationId="{88F47040-16FA-1041-8A7A-5400C87DC3C6}"/>
          </ac:spMkLst>
        </pc:spChg>
        <pc:spChg chg="add mod">
          <ac:chgData name="Kun Suo" userId="41c30799-3a2b-4880-86a3-8488be07954a" providerId="ADAL" clId="{3F11D9A0-44B1-454B-B4C8-5124795DA744}" dt="2019-12-16T00:50:22.478" v="1769" actId="20577"/>
          <ac:spMkLst>
            <pc:docMk/>
            <pc:sldMk cId="318347544" sldId="479"/>
            <ac:spMk id="10" creationId="{64DB5DA1-C9E4-DA48-8EEA-70D2A48AA3AE}"/>
          </ac:spMkLst>
        </pc:spChg>
        <pc:spChg chg="add mod">
          <ac:chgData name="Kun Suo" userId="41c30799-3a2b-4880-86a3-8488be07954a" providerId="ADAL" clId="{3F11D9A0-44B1-454B-B4C8-5124795DA744}" dt="2019-12-16T00:50:51.434" v="1776" actId="1076"/>
          <ac:spMkLst>
            <pc:docMk/>
            <pc:sldMk cId="318347544" sldId="479"/>
            <ac:spMk id="12" creationId="{031173B5-9F0E-8842-8382-3547A4A5D614}"/>
          </ac:spMkLst>
        </pc:spChg>
        <pc:spChg chg="add mod">
          <ac:chgData name="Kun Suo" userId="41c30799-3a2b-4880-86a3-8488be07954a" providerId="ADAL" clId="{3F11D9A0-44B1-454B-B4C8-5124795DA744}" dt="2019-12-16T00:50:55.107" v="1778" actId="1076"/>
          <ac:spMkLst>
            <pc:docMk/>
            <pc:sldMk cId="318347544" sldId="479"/>
            <ac:spMk id="13" creationId="{34E2B740-14C2-B049-B818-A68A9B5761E8}"/>
          </ac:spMkLst>
        </pc:spChg>
        <pc:picChg chg="add mod">
          <ac:chgData name="Kun Suo" userId="41c30799-3a2b-4880-86a3-8488be07954a" providerId="ADAL" clId="{3F11D9A0-44B1-454B-B4C8-5124795DA744}" dt="2019-12-16T00:50:12.538" v="1762" actId="1076"/>
          <ac:picMkLst>
            <pc:docMk/>
            <pc:sldMk cId="318347544" sldId="479"/>
            <ac:picMk id="6" creationId="{C3DA8D94-1993-3D40-8B95-7132ECBF0364}"/>
          </ac:picMkLst>
        </pc:picChg>
        <pc:picChg chg="add del mod">
          <ac:chgData name="Kun Suo" userId="41c30799-3a2b-4880-86a3-8488be07954a" providerId="ADAL" clId="{3F11D9A0-44B1-454B-B4C8-5124795DA744}" dt="2019-12-16T00:49:00.878" v="1735" actId="478"/>
          <ac:picMkLst>
            <pc:docMk/>
            <pc:sldMk cId="318347544" sldId="479"/>
            <ac:picMk id="7" creationId="{4552FF83-C40C-8542-B77C-9B891165286E}"/>
          </ac:picMkLst>
        </pc:picChg>
        <pc:picChg chg="add mod">
          <ac:chgData name="Kun Suo" userId="41c30799-3a2b-4880-86a3-8488be07954a" providerId="ADAL" clId="{3F11D9A0-44B1-454B-B4C8-5124795DA744}" dt="2019-12-16T00:50:12.538" v="1762" actId="1076"/>
          <ac:picMkLst>
            <pc:docMk/>
            <pc:sldMk cId="318347544" sldId="479"/>
            <ac:picMk id="8" creationId="{A63B698D-DEC0-DC43-A46A-BCC9056ABD65}"/>
          </ac:picMkLst>
        </pc:picChg>
        <pc:picChg chg="add mod">
          <ac:chgData name="Kun Suo" userId="41c30799-3a2b-4880-86a3-8488be07954a" providerId="ADAL" clId="{3F11D9A0-44B1-454B-B4C8-5124795DA744}" dt="2019-12-16T00:50:39.370" v="1773" actId="1076"/>
          <ac:picMkLst>
            <pc:docMk/>
            <pc:sldMk cId="318347544" sldId="479"/>
            <ac:picMk id="11" creationId="{0BED3879-704A-4748-91EA-805022216972}"/>
          </ac:picMkLst>
        </pc:picChg>
      </pc:sldChg>
      <pc:sldChg chg="addSp modSp add">
        <pc:chgData name="Kun Suo" userId="41c30799-3a2b-4880-86a3-8488be07954a" providerId="ADAL" clId="{3F11D9A0-44B1-454B-B4C8-5124795DA744}" dt="2019-12-16T00:56:36.243" v="1955" actId="27636"/>
        <pc:sldMkLst>
          <pc:docMk/>
          <pc:sldMk cId="4225432110" sldId="480"/>
        </pc:sldMkLst>
        <pc:spChg chg="mod">
          <ac:chgData name="Kun Suo" userId="41c30799-3a2b-4880-86a3-8488be07954a" providerId="ADAL" clId="{3F11D9A0-44B1-454B-B4C8-5124795DA744}" dt="2019-12-16T00:56:36.243" v="1955" actId="27636"/>
          <ac:spMkLst>
            <pc:docMk/>
            <pc:sldMk cId="4225432110" sldId="480"/>
            <ac:spMk id="5" creationId="{DB1E546E-2E1C-5347-AD0B-7EABFFF8788B}"/>
          </ac:spMkLst>
        </pc:spChg>
        <pc:spChg chg="add mod">
          <ac:chgData name="Kun Suo" userId="41c30799-3a2b-4880-86a3-8488be07954a" providerId="ADAL" clId="{3F11D9A0-44B1-454B-B4C8-5124795DA744}" dt="2019-12-16T00:52:27.746" v="1811" actId="14100"/>
          <ac:spMkLst>
            <pc:docMk/>
            <pc:sldMk cId="4225432110" sldId="480"/>
            <ac:spMk id="7" creationId="{EF5ADB63-8E80-3D40-801A-0C3A3D569AE9}"/>
          </ac:spMkLst>
        </pc:spChg>
        <pc:spChg chg="mod">
          <ac:chgData name="Kun Suo" userId="41c30799-3a2b-4880-86a3-8488be07954a" providerId="ADAL" clId="{3F11D9A0-44B1-454B-B4C8-5124795DA744}" dt="2019-12-16T00:52:34.321" v="1812" actId="1076"/>
          <ac:spMkLst>
            <pc:docMk/>
            <pc:sldMk cId="4225432110" sldId="480"/>
            <ac:spMk id="12" creationId="{031173B5-9F0E-8842-8382-3547A4A5D614}"/>
          </ac:spMkLst>
        </pc:spChg>
        <pc:spChg chg="mod">
          <ac:chgData name="Kun Suo" userId="41c30799-3a2b-4880-86a3-8488be07954a" providerId="ADAL" clId="{3F11D9A0-44B1-454B-B4C8-5124795DA744}" dt="2019-12-16T00:52:17.850" v="1807" actId="1076"/>
          <ac:spMkLst>
            <pc:docMk/>
            <pc:sldMk cId="4225432110" sldId="480"/>
            <ac:spMk id="13" creationId="{34E2B740-14C2-B049-B818-A68A9B5761E8}"/>
          </ac:spMkLst>
        </pc:spChg>
        <pc:picChg chg="mod">
          <ac:chgData name="Kun Suo" userId="41c30799-3a2b-4880-86a3-8488be07954a" providerId="ADAL" clId="{3F11D9A0-44B1-454B-B4C8-5124795DA744}" dt="2019-12-16T00:52:35.898" v="1813" actId="1076"/>
          <ac:picMkLst>
            <pc:docMk/>
            <pc:sldMk cId="4225432110" sldId="480"/>
            <ac:picMk id="11" creationId="{0BED3879-704A-4748-91EA-805022216972}"/>
          </ac:picMkLst>
        </pc:picChg>
      </pc:sldChg>
      <pc:sldChg chg="addSp delSp modSp add">
        <pc:chgData name="Kun Suo" userId="41c30799-3a2b-4880-86a3-8488be07954a" providerId="ADAL" clId="{3F11D9A0-44B1-454B-B4C8-5124795DA744}" dt="2019-12-16T01:04:52.519" v="1985" actId="27636"/>
        <pc:sldMkLst>
          <pc:docMk/>
          <pc:sldMk cId="3190714671" sldId="481"/>
        </pc:sldMkLst>
        <pc:spChg chg="mod">
          <ac:chgData name="Kun Suo" userId="41c30799-3a2b-4880-86a3-8488be07954a" providerId="ADAL" clId="{3F11D9A0-44B1-454B-B4C8-5124795DA744}" dt="2019-12-16T00:53:00.333" v="1815"/>
          <ac:spMkLst>
            <pc:docMk/>
            <pc:sldMk cId="3190714671" sldId="481"/>
            <ac:spMk id="2" creationId="{6A4715CD-8132-3846-BCD7-6D9871F72482}"/>
          </ac:spMkLst>
        </pc:spChg>
        <pc:spChg chg="mod">
          <ac:chgData name="Kun Suo" userId="41c30799-3a2b-4880-86a3-8488be07954a" providerId="ADAL" clId="{3F11D9A0-44B1-454B-B4C8-5124795DA744}" dt="2019-12-16T01:04:52.519" v="1985" actId="27636"/>
          <ac:spMkLst>
            <pc:docMk/>
            <pc:sldMk cId="3190714671" sldId="481"/>
            <ac:spMk id="5" creationId="{D9F2F48B-16DA-574C-A387-359F3E662DC6}"/>
          </ac:spMkLst>
        </pc:spChg>
        <pc:spChg chg="add mod">
          <ac:chgData name="Kun Suo" userId="41c30799-3a2b-4880-86a3-8488be07954a" providerId="ADAL" clId="{3F11D9A0-44B1-454B-B4C8-5124795DA744}" dt="2019-12-16T00:54:08.371" v="1860" actId="1076"/>
          <ac:spMkLst>
            <pc:docMk/>
            <pc:sldMk cId="3190714671" sldId="481"/>
            <ac:spMk id="6" creationId="{9E8CF437-66FB-6C47-87A4-29A27168FAB6}"/>
          </ac:spMkLst>
        </pc:spChg>
        <pc:spChg chg="add mod">
          <ac:chgData name="Kun Suo" userId="41c30799-3a2b-4880-86a3-8488be07954a" providerId="ADAL" clId="{3F11D9A0-44B1-454B-B4C8-5124795DA744}" dt="2019-12-16T00:54:05.227" v="1859" actId="1076"/>
          <ac:spMkLst>
            <pc:docMk/>
            <pc:sldMk cId="3190714671" sldId="481"/>
            <ac:spMk id="7" creationId="{F1DB9497-504A-614A-A85A-AAF6BEEE4A73}"/>
          </ac:spMkLst>
        </pc:spChg>
        <pc:spChg chg="add del">
          <ac:chgData name="Kun Suo" userId="41c30799-3a2b-4880-86a3-8488be07954a" providerId="ADAL" clId="{3F11D9A0-44B1-454B-B4C8-5124795DA744}" dt="2019-12-16T00:53:43.569" v="1845" actId="478"/>
          <ac:spMkLst>
            <pc:docMk/>
            <pc:sldMk cId="3190714671" sldId="481"/>
            <ac:spMk id="8" creationId="{61B3CB5B-3403-4547-A4B0-F8A4BEC5A89B}"/>
          </ac:spMkLst>
        </pc:spChg>
        <pc:spChg chg="add mod">
          <ac:chgData name="Kun Suo" userId="41c30799-3a2b-4880-86a3-8488be07954a" providerId="ADAL" clId="{3F11D9A0-44B1-454B-B4C8-5124795DA744}" dt="2019-12-16T00:54:01.459" v="1858" actId="1076"/>
          <ac:spMkLst>
            <pc:docMk/>
            <pc:sldMk cId="3190714671" sldId="481"/>
            <ac:spMk id="9" creationId="{5C34CA82-3F91-9847-ACA4-F274AC22E920}"/>
          </ac:spMkLst>
        </pc:spChg>
        <pc:spChg chg="add mod">
          <ac:chgData name="Kun Suo" userId="41c30799-3a2b-4880-86a3-8488be07954a" providerId="ADAL" clId="{3F11D9A0-44B1-454B-B4C8-5124795DA744}" dt="2019-12-16T01:04:10.708" v="1967" actId="1076"/>
          <ac:spMkLst>
            <pc:docMk/>
            <pc:sldMk cId="3190714671" sldId="481"/>
            <ac:spMk id="20" creationId="{49660467-74DF-0A4F-BF99-100B4017B7A3}"/>
          </ac:spMkLst>
        </pc:spChg>
        <pc:spChg chg="add mod">
          <ac:chgData name="Kun Suo" userId="41c30799-3a2b-4880-86a3-8488be07954a" providerId="ADAL" clId="{3F11D9A0-44B1-454B-B4C8-5124795DA744}" dt="2019-12-16T01:04:47.348" v="1983" actId="1076"/>
          <ac:spMkLst>
            <pc:docMk/>
            <pc:sldMk cId="3190714671" sldId="481"/>
            <ac:spMk id="21" creationId="{68FC3A60-BE78-F549-A06F-2B435A4A6479}"/>
          </ac:spMkLst>
        </pc:spChg>
        <pc:spChg chg="add mod">
          <ac:chgData name="Kun Suo" userId="41c30799-3a2b-4880-86a3-8488be07954a" providerId="ADAL" clId="{3F11D9A0-44B1-454B-B4C8-5124795DA744}" dt="2019-12-16T00:55:45.268" v="1938" actId="20577"/>
          <ac:spMkLst>
            <pc:docMk/>
            <pc:sldMk cId="3190714671" sldId="481"/>
            <ac:spMk id="22" creationId="{CEB3057A-5034-4648-91F1-C4AA0D510708}"/>
          </ac:spMkLst>
        </pc:spChg>
        <pc:spChg chg="add mod">
          <ac:chgData name="Kun Suo" userId="41c30799-3a2b-4880-86a3-8488be07954a" providerId="ADAL" clId="{3F11D9A0-44B1-454B-B4C8-5124795DA744}" dt="2019-12-16T00:55:41.354" v="1937" actId="20577"/>
          <ac:spMkLst>
            <pc:docMk/>
            <pc:sldMk cId="3190714671" sldId="481"/>
            <ac:spMk id="23" creationId="{DEA60D65-2056-3A4B-8E80-72149DC871B9}"/>
          </ac:spMkLst>
        </pc:spChg>
        <pc:cxnChg chg="add mod">
          <ac:chgData name="Kun Suo" userId="41c30799-3a2b-4880-86a3-8488be07954a" providerId="ADAL" clId="{3F11D9A0-44B1-454B-B4C8-5124795DA744}" dt="2019-12-16T00:54:17.483" v="1862" actId="1582"/>
          <ac:cxnSpMkLst>
            <pc:docMk/>
            <pc:sldMk cId="3190714671" sldId="481"/>
            <ac:cxnSpMk id="11" creationId="{F2594675-68D2-684A-80A7-2BCF248EBFEF}"/>
          </ac:cxnSpMkLst>
        </pc:cxnChg>
        <pc:cxnChg chg="add mod">
          <ac:chgData name="Kun Suo" userId="41c30799-3a2b-4880-86a3-8488be07954a" providerId="ADAL" clId="{3F11D9A0-44B1-454B-B4C8-5124795DA744}" dt="2019-12-16T00:54:25.954" v="1867" actId="14100"/>
          <ac:cxnSpMkLst>
            <pc:docMk/>
            <pc:sldMk cId="3190714671" sldId="481"/>
            <ac:cxnSpMk id="12" creationId="{FE5191DA-E99D-3F48-8FF5-641A735D5FCC}"/>
          </ac:cxnSpMkLst>
        </pc:cxnChg>
        <pc:cxnChg chg="add mod">
          <ac:chgData name="Kun Suo" userId="41c30799-3a2b-4880-86a3-8488be07954a" providerId="ADAL" clId="{3F11D9A0-44B1-454B-B4C8-5124795DA744}" dt="2019-12-16T00:54:38.923" v="1871" actId="14100"/>
          <ac:cxnSpMkLst>
            <pc:docMk/>
            <pc:sldMk cId="3190714671" sldId="481"/>
            <ac:cxnSpMk id="15" creationId="{66099985-E08C-FD4B-B77A-FFC4F1E86D51}"/>
          </ac:cxnSpMkLst>
        </pc:cxnChg>
        <pc:cxnChg chg="add mod">
          <ac:chgData name="Kun Suo" userId="41c30799-3a2b-4880-86a3-8488be07954a" providerId="ADAL" clId="{3F11D9A0-44B1-454B-B4C8-5124795DA744}" dt="2019-12-16T00:54:46.738" v="1875" actId="1076"/>
          <ac:cxnSpMkLst>
            <pc:docMk/>
            <pc:sldMk cId="3190714671" sldId="481"/>
            <ac:cxnSpMk id="18" creationId="{B04239BE-12FC-8044-8068-6753B61A56F0}"/>
          </ac:cxnSpMkLst>
        </pc:cxnChg>
      </pc:sldChg>
      <pc:sldChg chg="modSp add">
        <pc:chgData name="Kun Suo" userId="41c30799-3a2b-4880-86a3-8488be07954a" providerId="ADAL" clId="{3F11D9A0-44B1-454B-B4C8-5124795DA744}" dt="2019-12-16T01:13:48.202" v="2417" actId="20577"/>
        <pc:sldMkLst>
          <pc:docMk/>
          <pc:sldMk cId="2293355662" sldId="482"/>
        </pc:sldMkLst>
        <pc:spChg chg="mod">
          <ac:chgData name="Kun Suo" userId="41c30799-3a2b-4880-86a3-8488be07954a" providerId="ADAL" clId="{3F11D9A0-44B1-454B-B4C8-5124795DA744}" dt="2019-12-16T01:13:48.202" v="2417" actId="20577"/>
          <ac:spMkLst>
            <pc:docMk/>
            <pc:sldMk cId="2293355662" sldId="482"/>
            <ac:spMk id="2" creationId="{0199B051-0141-2749-86FF-A6A27E2F60EB}"/>
          </ac:spMkLst>
        </pc:spChg>
        <pc:spChg chg="mod">
          <ac:chgData name="Kun Suo" userId="41c30799-3a2b-4880-86a3-8488be07954a" providerId="ADAL" clId="{3F11D9A0-44B1-454B-B4C8-5124795DA744}" dt="2019-12-16T01:06:01.620" v="2009" actId="20577"/>
          <ac:spMkLst>
            <pc:docMk/>
            <pc:sldMk cId="2293355662" sldId="482"/>
            <ac:spMk id="5" creationId="{3C320218-EB55-884B-B030-D1A2CAE6D22F}"/>
          </ac:spMkLst>
        </pc:spChg>
      </pc:sldChg>
      <pc:sldChg chg="modSp add">
        <pc:chgData name="Kun Suo" userId="41c30799-3a2b-4880-86a3-8488be07954a" providerId="ADAL" clId="{3F11D9A0-44B1-454B-B4C8-5124795DA744}" dt="2019-12-16T01:08:36.704" v="2047" actId="20577"/>
        <pc:sldMkLst>
          <pc:docMk/>
          <pc:sldMk cId="56990513" sldId="483"/>
        </pc:sldMkLst>
        <pc:spChg chg="mod">
          <ac:chgData name="Kun Suo" userId="41c30799-3a2b-4880-86a3-8488be07954a" providerId="ADAL" clId="{3F11D9A0-44B1-454B-B4C8-5124795DA744}" dt="2019-12-16T01:06:25.790" v="2014" actId="20577"/>
          <ac:spMkLst>
            <pc:docMk/>
            <pc:sldMk cId="56990513" sldId="483"/>
            <ac:spMk id="2" creationId="{C621346E-432B-6848-AC4A-8A46386AAF78}"/>
          </ac:spMkLst>
        </pc:spChg>
        <pc:spChg chg="mod">
          <ac:chgData name="Kun Suo" userId="41c30799-3a2b-4880-86a3-8488be07954a" providerId="ADAL" clId="{3F11D9A0-44B1-454B-B4C8-5124795DA744}" dt="2019-12-16T01:08:36.704" v="2047" actId="20577"/>
          <ac:spMkLst>
            <pc:docMk/>
            <pc:sldMk cId="56990513" sldId="483"/>
            <ac:spMk id="5" creationId="{6620CA46-BF88-4A4C-A4E3-4E21488C5D76}"/>
          </ac:spMkLst>
        </pc:spChg>
      </pc:sldChg>
      <pc:sldChg chg="addSp delSp modSp add">
        <pc:chgData name="Kun Suo" userId="41c30799-3a2b-4880-86a3-8488be07954a" providerId="ADAL" clId="{3F11D9A0-44B1-454B-B4C8-5124795DA744}" dt="2019-12-16T01:13:18.476" v="2414" actId="14100"/>
        <pc:sldMkLst>
          <pc:docMk/>
          <pc:sldMk cId="135398275" sldId="484"/>
        </pc:sldMkLst>
        <pc:spChg chg="mod">
          <ac:chgData name="Kun Suo" userId="41c30799-3a2b-4880-86a3-8488be07954a" providerId="ADAL" clId="{3F11D9A0-44B1-454B-B4C8-5124795DA744}" dt="2019-12-16T01:08:59.422" v="2051" actId="20577"/>
          <ac:spMkLst>
            <pc:docMk/>
            <pc:sldMk cId="135398275" sldId="484"/>
            <ac:spMk id="2" creationId="{6A4715CD-8132-3846-BCD7-6D9871F72482}"/>
          </ac:spMkLst>
        </pc:spChg>
        <pc:spChg chg="mod">
          <ac:chgData name="Kun Suo" userId="41c30799-3a2b-4880-86a3-8488be07954a" providerId="ADAL" clId="{3F11D9A0-44B1-454B-B4C8-5124795DA744}" dt="2019-12-16T01:13:18.476" v="2414" actId="14100"/>
          <ac:spMkLst>
            <pc:docMk/>
            <pc:sldMk cId="135398275" sldId="484"/>
            <ac:spMk id="5" creationId="{D9F2F48B-16DA-574C-A387-359F3E662DC6}"/>
          </ac:spMkLst>
        </pc:spChg>
        <pc:spChg chg="mod">
          <ac:chgData name="Kun Suo" userId="41c30799-3a2b-4880-86a3-8488be07954a" providerId="ADAL" clId="{3F11D9A0-44B1-454B-B4C8-5124795DA744}" dt="2019-12-16T01:11:13.863" v="2089" actId="20577"/>
          <ac:spMkLst>
            <pc:docMk/>
            <pc:sldMk cId="135398275" sldId="484"/>
            <ac:spMk id="6" creationId="{9E8CF437-66FB-6C47-87A4-29A27168FAB6}"/>
          </ac:spMkLst>
        </pc:spChg>
        <pc:spChg chg="mod">
          <ac:chgData name="Kun Suo" userId="41c30799-3a2b-4880-86a3-8488be07954a" providerId="ADAL" clId="{3F11D9A0-44B1-454B-B4C8-5124795DA744}" dt="2019-12-16T01:10:41.012" v="2087" actId="1076"/>
          <ac:spMkLst>
            <pc:docMk/>
            <pc:sldMk cId="135398275" sldId="484"/>
            <ac:spMk id="7" creationId="{F1DB9497-504A-614A-A85A-AAF6BEEE4A73}"/>
          </ac:spMkLst>
        </pc:spChg>
        <pc:spChg chg="mod">
          <ac:chgData name="Kun Suo" userId="41c30799-3a2b-4880-86a3-8488be07954a" providerId="ADAL" clId="{3F11D9A0-44B1-454B-B4C8-5124795DA744}" dt="2019-12-16T01:10:41.012" v="2087" actId="1076"/>
          <ac:spMkLst>
            <pc:docMk/>
            <pc:sldMk cId="135398275" sldId="484"/>
            <ac:spMk id="9" creationId="{5C34CA82-3F91-9847-ACA4-F274AC22E920}"/>
          </ac:spMkLst>
        </pc:spChg>
        <pc:spChg chg="add mod">
          <ac:chgData name="Kun Suo" userId="41c30799-3a2b-4880-86a3-8488be07954a" providerId="ADAL" clId="{3F11D9A0-44B1-454B-B4C8-5124795DA744}" dt="2019-12-16T01:10:41.012" v="2087" actId="1076"/>
          <ac:spMkLst>
            <pc:docMk/>
            <pc:sldMk cId="135398275" sldId="484"/>
            <ac:spMk id="17" creationId="{8F863DFE-54ED-2047-8475-871786E078E2}"/>
          </ac:spMkLst>
        </pc:spChg>
        <pc:spChg chg="add mod">
          <ac:chgData name="Kun Suo" userId="41c30799-3a2b-4880-86a3-8488be07954a" providerId="ADAL" clId="{3F11D9A0-44B1-454B-B4C8-5124795DA744}" dt="2019-12-16T01:11:15.519" v="2091" actId="20577"/>
          <ac:spMkLst>
            <pc:docMk/>
            <pc:sldMk cId="135398275" sldId="484"/>
            <ac:spMk id="19" creationId="{97EAE2DB-0640-E240-AF6E-62A8BD1FFEB9}"/>
          </ac:spMkLst>
        </pc:spChg>
        <pc:spChg chg="mod">
          <ac:chgData name="Kun Suo" userId="41c30799-3a2b-4880-86a3-8488be07954a" providerId="ADAL" clId="{3F11D9A0-44B1-454B-B4C8-5124795DA744}" dt="2019-12-16T01:10:41.012" v="2087" actId="1076"/>
          <ac:spMkLst>
            <pc:docMk/>
            <pc:sldMk cId="135398275" sldId="484"/>
            <ac:spMk id="20" creationId="{49660467-74DF-0A4F-BF99-100B4017B7A3}"/>
          </ac:spMkLst>
        </pc:spChg>
        <pc:spChg chg="mod">
          <ac:chgData name="Kun Suo" userId="41c30799-3a2b-4880-86a3-8488be07954a" providerId="ADAL" clId="{3F11D9A0-44B1-454B-B4C8-5124795DA744}" dt="2019-12-16T01:10:41.012" v="2087" actId="1076"/>
          <ac:spMkLst>
            <pc:docMk/>
            <pc:sldMk cId="135398275" sldId="484"/>
            <ac:spMk id="21" creationId="{68FC3A60-BE78-F549-A06F-2B435A4A6479}"/>
          </ac:spMkLst>
        </pc:spChg>
        <pc:spChg chg="mod">
          <ac:chgData name="Kun Suo" userId="41c30799-3a2b-4880-86a3-8488be07954a" providerId="ADAL" clId="{3F11D9A0-44B1-454B-B4C8-5124795DA744}" dt="2019-12-16T01:10:41.012" v="2087" actId="1076"/>
          <ac:spMkLst>
            <pc:docMk/>
            <pc:sldMk cId="135398275" sldId="484"/>
            <ac:spMk id="22" creationId="{CEB3057A-5034-4648-91F1-C4AA0D510708}"/>
          </ac:spMkLst>
        </pc:spChg>
        <pc:spChg chg="mod">
          <ac:chgData name="Kun Suo" userId="41c30799-3a2b-4880-86a3-8488be07954a" providerId="ADAL" clId="{3F11D9A0-44B1-454B-B4C8-5124795DA744}" dt="2019-12-16T01:10:41.012" v="2087" actId="1076"/>
          <ac:spMkLst>
            <pc:docMk/>
            <pc:sldMk cId="135398275" sldId="484"/>
            <ac:spMk id="23" creationId="{DEA60D65-2056-3A4B-8E80-72149DC871B9}"/>
          </ac:spMkLst>
        </pc:spChg>
        <pc:spChg chg="add mod">
          <ac:chgData name="Kun Suo" userId="41c30799-3a2b-4880-86a3-8488be07954a" providerId="ADAL" clId="{3F11D9A0-44B1-454B-B4C8-5124795DA744}" dt="2019-12-16T01:10:41.012" v="2087" actId="1076"/>
          <ac:spMkLst>
            <pc:docMk/>
            <pc:sldMk cId="135398275" sldId="484"/>
            <ac:spMk id="26" creationId="{6F7A630A-4701-3E44-B60D-7AD235B5FFC4}"/>
          </ac:spMkLst>
        </pc:spChg>
        <pc:cxnChg chg="mod">
          <ac:chgData name="Kun Suo" userId="41c30799-3a2b-4880-86a3-8488be07954a" providerId="ADAL" clId="{3F11D9A0-44B1-454B-B4C8-5124795DA744}" dt="2019-12-16T01:10:41.012" v="2087" actId="1076"/>
          <ac:cxnSpMkLst>
            <pc:docMk/>
            <pc:sldMk cId="135398275" sldId="484"/>
            <ac:cxnSpMk id="11" creationId="{F2594675-68D2-684A-80A7-2BCF248EBFEF}"/>
          </ac:cxnSpMkLst>
        </pc:cxnChg>
        <pc:cxnChg chg="mod">
          <ac:chgData name="Kun Suo" userId="41c30799-3a2b-4880-86a3-8488be07954a" providerId="ADAL" clId="{3F11D9A0-44B1-454B-B4C8-5124795DA744}" dt="2019-12-16T01:10:41.012" v="2087" actId="1076"/>
          <ac:cxnSpMkLst>
            <pc:docMk/>
            <pc:sldMk cId="135398275" sldId="484"/>
            <ac:cxnSpMk id="12" creationId="{FE5191DA-E99D-3F48-8FF5-641A735D5FCC}"/>
          </ac:cxnSpMkLst>
        </pc:cxnChg>
        <pc:cxnChg chg="mod">
          <ac:chgData name="Kun Suo" userId="41c30799-3a2b-4880-86a3-8488be07954a" providerId="ADAL" clId="{3F11D9A0-44B1-454B-B4C8-5124795DA744}" dt="2019-12-16T01:10:41.012" v="2087" actId="1076"/>
          <ac:cxnSpMkLst>
            <pc:docMk/>
            <pc:sldMk cId="135398275" sldId="484"/>
            <ac:cxnSpMk id="15" creationId="{66099985-E08C-FD4B-B77A-FFC4F1E86D51}"/>
          </ac:cxnSpMkLst>
        </pc:cxnChg>
        <pc:cxnChg chg="del mod">
          <ac:chgData name="Kun Suo" userId="41c30799-3a2b-4880-86a3-8488be07954a" providerId="ADAL" clId="{3F11D9A0-44B1-454B-B4C8-5124795DA744}" dt="2019-12-16T01:09:49.816" v="2063" actId="478"/>
          <ac:cxnSpMkLst>
            <pc:docMk/>
            <pc:sldMk cId="135398275" sldId="484"/>
            <ac:cxnSpMk id="18" creationId="{B04239BE-12FC-8044-8068-6753B61A56F0}"/>
          </ac:cxnSpMkLst>
        </pc:cxnChg>
        <pc:cxnChg chg="add mod">
          <ac:chgData name="Kun Suo" userId="41c30799-3a2b-4880-86a3-8488be07954a" providerId="ADAL" clId="{3F11D9A0-44B1-454B-B4C8-5124795DA744}" dt="2019-12-16T01:10:41.012" v="2087" actId="1076"/>
          <ac:cxnSpMkLst>
            <pc:docMk/>
            <pc:sldMk cId="135398275" sldId="484"/>
            <ac:cxnSpMk id="24" creationId="{431908A8-9E99-AA43-BD61-C3800DB5A044}"/>
          </ac:cxnSpMkLst>
        </pc:cxnChg>
        <pc:cxnChg chg="add mod">
          <ac:chgData name="Kun Suo" userId="41c30799-3a2b-4880-86a3-8488be07954a" providerId="ADAL" clId="{3F11D9A0-44B1-454B-B4C8-5124795DA744}" dt="2019-12-16T01:10:41.012" v="2087" actId="1076"/>
          <ac:cxnSpMkLst>
            <pc:docMk/>
            <pc:sldMk cId="135398275" sldId="484"/>
            <ac:cxnSpMk id="25" creationId="{BF9F26AC-17C0-F542-84CB-E33C083611B4}"/>
          </ac:cxnSpMkLst>
        </pc:cxnChg>
      </pc:sldChg>
      <pc:sldChg chg="modSp add">
        <pc:chgData name="Kun Suo" userId="41c30799-3a2b-4880-86a3-8488be07954a" providerId="ADAL" clId="{3F11D9A0-44B1-454B-B4C8-5124795DA744}" dt="2019-12-16T01:14:56.712" v="2484" actId="20577"/>
        <pc:sldMkLst>
          <pc:docMk/>
          <pc:sldMk cId="3715200810" sldId="485"/>
        </pc:sldMkLst>
        <pc:spChg chg="mod">
          <ac:chgData name="Kun Suo" userId="41c30799-3a2b-4880-86a3-8488be07954a" providerId="ADAL" clId="{3F11D9A0-44B1-454B-B4C8-5124795DA744}" dt="2019-12-16T01:13:45.625" v="2416"/>
          <ac:spMkLst>
            <pc:docMk/>
            <pc:sldMk cId="3715200810" sldId="485"/>
            <ac:spMk id="2" creationId="{D8381493-F34A-2B4F-A976-6DE5869F6FAD}"/>
          </ac:spMkLst>
        </pc:spChg>
        <pc:spChg chg="mod">
          <ac:chgData name="Kun Suo" userId="41c30799-3a2b-4880-86a3-8488be07954a" providerId="ADAL" clId="{3F11D9A0-44B1-454B-B4C8-5124795DA744}" dt="2019-12-16T01:14:56.712" v="2484" actId="20577"/>
          <ac:spMkLst>
            <pc:docMk/>
            <pc:sldMk cId="3715200810" sldId="485"/>
            <ac:spMk id="5" creationId="{5E6A8091-361E-CB46-84BC-DC1776006E19}"/>
          </ac:spMkLst>
        </pc:spChg>
      </pc:sldChg>
      <pc:sldChg chg="modSp add">
        <pc:chgData name="Kun Suo" userId="41c30799-3a2b-4880-86a3-8488be07954a" providerId="ADAL" clId="{3F11D9A0-44B1-454B-B4C8-5124795DA744}" dt="2019-12-16T01:17:34.563" v="2528" actId="20577"/>
        <pc:sldMkLst>
          <pc:docMk/>
          <pc:sldMk cId="342578088" sldId="486"/>
        </pc:sldMkLst>
        <pc:spChg chg="mod">
          <ac:chgData name="Kun Suo" userId="41c30799-3a2b-4880-86a3-8488be07954a" providerId="ADAL" clId="{3F11D9A0-44B1-454B-B4C8-5124795DA744}" dt="2019-12-16T01:15:23.812" v="2492" actId="20577"/>
          <ac:spMkLst>
            <pc:docMk/>
            <pc:sldMk cId="342578088" sldId="486"/>
            <ac:spMk id="2" creationId="{598F37AE-A6DA-3D46-88D2-088D267DCFCF}"/>
          </ac:spMkLst>
        </pc:spChg>
        <pc:spChg chg="mod">
          <ac:chgData name="Kun Suo" userId="41c30799-3a2b-4880-86a3-8488be07954a" providerId="ADAL" clId="{3F11D9A0-44B1-454B-B4C8-5124795DA744}" dt="2019-12-16T01:17:34.563" v="2528" actId="20577"/>
          <ac:spMkLst>
            <pc:docMk/>
            <pc:sldMk cId="342578088" sldId="486"/>
            <ac:spMk id="5" creationId="{33548A15-EF50-8E41-A4FA-552BF30E459C}"/>
          </ac:spMkLst>
        </pc:spChg>
      </pc:sldChg>
      <pc:sldChg chg="modSp add">
        <pc:chgData name="Kun Suo" userId="41c30799-3a2b-4880-86a3-8488be07954a" providerId="ADAL" clId="{3F11D9A0-44B1-454B-B4C8-5124795DA744}" dt="2019-12-16T01:20:16.976" v="2621" actId="113"/>
        <pc:sldMkLst>
          <pc:docMk/>
          <pc:sldMk cId="2576798416" sldId="487"/>
        </pc:sldMkLst>
        <pc:spChg chg="mod">
          <ac:chgData name="Kun Suo" userId="41c30799-3a2b-4880-86a3-8488be07954a" providerId="ADAL" clId="{3F11D9A0-44B1-454B-B4C8-5124795DA744}" dt="2019-12-16T01:18:17.705" v="2599" actId="20577"/>
          <ac:spMkLst>
            <pc:docMk/>
            <pc:sldMk cId="2576798416" sldId="487"/>
            <ac:spMk id="2" creationId="{E861E170-35C7-AA45-BE1B-080CE78CA79B}"/>
          </ac:spMkLst>
        </pc:spChg>
        <pc:spChg chg="mod">
          <ac:chgData name="Kun Suo" userId="41c30799-3a2b-4880-86a3-8488be07954a" providerId="ADAL" clId="{3F11D9A0-44B1-454B-B4C8-5124795DA744}" dt="2019-12-16T01:20:16.976" v="2621" actId="113"/>
          <ac:spMkLst>
            <pc:docMk/>
            <pc:sldMk cId="2576798416" sldId="487"/>
            <ac:spMk id="5" creationId="{C585D1D5-96C1-964E-BFFA-17E5E936CD73}"/>
          </ac:spMkLst>
        </pc:spChg>
      </pc:sldChg>
      <pc:sldChg chg="addSp delSp modSp add">
        <pc:chgData name="Kun Suo" userId="41c30799-3a2b-4880-86a3-8488be07954a" providerId="ADAL" clId="{3F11D9A0-44B1-454B-B4C8-5124795DA744}" dt="2019-12-16T01:24:12.251" v="2978" actId="14100"/>
        <pc:sldMkLst>
          <pc:docMk/>
          <pc:sldMk cId="3545796196" sldId="488"/>
        </pc:sldMkLst>
        <pc:spChg chg="mod">
          <ac:chgData name="Kun Suo" userId="41c30799-3a2b-4880-86a3-8488be07954a" providerId="ADAL" clId="{3F11D9A0-44B1-454B-B4C8-5124795DA744}" dt="2019-12-16T01:20:36.035" v="2632" actId="20577"/>
          <ac:spMkLst>
            <pc:docMk/>
            <pc:sldMk cId="3545796196" sldId="488"/>
            <ac:spMk id="2" creationId="{1B894FAE-299D-514D-8357-0BC9F4640981}"/>
          </ac:spMkLst>
        </pc:spChg>
        <pc:spChg chg="del">
          <ac:chgData name="Kun Suo" userId="41c30799-3a2b-4880-86a3-8488be07954a" providerId="ADAL" clId="{3F11D9A0-44B1-454B-B4C8-5124795DA744}" dt="2019-12-16T01:20:39.064" v="2633" actId="478"/>
          <ac:spMkLst>
            <pc:docMk/>
            <pc:sldMk cId="3545796196" sldId="488"/>
            <ac:spMk id="5" creationId="{A48C0422-9B0C-C84E-B419-7627221BFF54}"/>
          </ac:spMkLst>
        </pc:spChg>
        <pc:graphicFrameChg chg="add mod modGraphic">
          <ac:chgData name="Kun Suo" userId="41c30799-3a2b-4880-86a3-8488be07954a" providerId="ADAL" clId="{3F11D9A0-44B1-454B-B4C8-5124795DA744}" dt="2019-12-16T01:24:12.251" v="2978" actId="14100"/>
          <ac:graphicFrameMkLst>
            <pc:docMk/>
            <pc:sldMk cId="3545796196" sldId="488"/>
            <ac:graphicFrameMk id="6" creationId="{60AE1F32-3F54-034D-A607-894A2D5F4FA3}"/>
          </ac:graphicFrameMkLst>
        </pc:graphicFrameChg>
      </pc:sldChg>
    </pc:docChg>
  </pc:docChgLst>
  <pc:docChgLst>
    <pc:chgData name="Kun Suo" userId="41c30799-3a2b-4880-86a3-8488be07954a" providerId="ADAL" clId="{191B24C1-C58E-5744-86FB-DFD5E9474FAC}"/>
    <pc:docChg chg="custSel addSld delSld modSld modMainMaster">
      <pc:chgData name="Kun Suo" userId="41c30799-3a2b-4880-86a3-8488be07954a" providerId="ADAL" clId="{191B24C1-C58E-5744-86FB-DFD5E9474FAC}" dt="2019-11-26T15:32:17.418" v="51" actId="27636"/>
      <pc:docMkLst>
        <pc:docMk/>
      </pc:docMkLst>
      <pc:sldChg chg="modSp">
        <pc:chgData name="Kun Suo" userId="41c30799-3a2b-4880-86a3-8488be07954a" providerId="ADAL" clId="{191B24C1-C58E-5744-86FB-DFD5E9474FAC}" dt="2019-11-26T15:30:50.742" v="17" actId="20577"/>
        <pc:sldMkLst>
          <pc:docMk/>
          <pc:sldMk cId="0" sldId="256"/>
        </pc:sldMkLst>
        <pc:spChg chg="mod">
          <ac:chgData name="Kun Suo" userId="41c30799-3a2b-4880-86a3-8488be07954a" providerId="ADAL" clId="{191B24C1-C58E-5744-86FB-DFD5E9474FAC}" dt="2019-11-26T15:30:50.742" v="17" actId="20577"/>
          <ac:spMkLst>
            <pc:docMk/>
            <pc:sldMk cId="0" sldId="256"/>
            <ac:spMk id="2" creationId="{00000000-0000-0000-0000-000000000000}"/>
          </ac:spMkLst>
        </pc:spChg>
        <pc:spChg chg="mod">
          <ac:chgData name="Kun Suo" userId="41c30799-3a2b-4880-86a3-8488be07954a" providerId="ADAL" clId="{191B24C1-C58E-5744-86FB-DFD5E9474FAC}" dt="2019-11-26T15:27:20.112" v="7" actId="14100"/>
          <ac:spMkLst>
            <pc:docMk/>
            <pc:sldMk cId="0" sldId="256"/>
            <ac:spMk id="7" creationId="{4CF56BA7-5B0F-7943-8D6B-FE6D7FC64CB8}"/>
          </ac:spMkLst>
        </pc:spChg>
      </pc:sldChg>
      <pc:sldChg chg="delSp modSp">
        <pc:chgData name="Kun Suo" userId="41c30799-3a2b-4880-86a3-8488be07954a" providerId="ADAL" clId="{191B24C1-C58E-5744-86FB-DFD5E9474FAC}" dt="2019-11-26T15:31:15.560" v="34" actId="20577"/>
        <pc:sldMkLst>
          <pc:docMk/>
          <pc:sldMk cId="2310351437" sldId="454"/>
        </pc:sldMkLst>
        <pc:spChg chg="mod">
          <ac:chgData name="Kun Suo" userId="41c30799-3a2b-4880-86a3-8488be07954a" providerId="ADAL" clId="{191B24C1-C58E-5744-86FB-DFD5E9474FAC}" dt="2019-11-26T15:31:01.277" v="24" actId="20577"/>
          <ac:spMkLst>
            <pc:docMk/>
            <pc:sldMk cId="2310351437" sldId="454"/>
            <ac:spMk id="2" creationId="{730E40CF-E237-4E40-82D0-9118FF13B96F}"/>
          </ac:spMkLst>
        </pc:spChg>
        <pc:spChg chg="del">
          <ac:chgData name="Kun Suo" userId="41c30799-3a2b-4880-86a3-8488be07954a" providerId="ADAL" clId="{191B24C1-C58E-5744-86FB-DFD5E9474FAC}" dt="2019-11-26T15:26:58.629" v="4"/>
          <ac:spMkLst>
            <pc:docMk/>
            <pc:sldMk cId="2310351437" sldId="454"/>
            <ac:spMk id="4" creationId="{EEF301FD-83D1-6A4B-A15D-8FE496C5E981}"/>
          </ac:spMkLst>
        </pc:spChg>
        <pc:spChg chg="mod">
          <ac:chgData name="Kun Suo" userId="41c30799-3a2b-4880-86a3-8488be07954a" providerId="ADAL" clId="{191B24C1-C58E-5744-86FB-DFD5E9474FAC}" dt="2019-11-26T15:26:13.306" v="0"/>
          <ac:spMkLst>
            <pc:docMk/>
            <pc:sldMk cId="2310351437" sldId="454"/>
            <ac:spMk id="5" creationId="{FBD8231A-1571-5C47-AAA5-9276778EE8D3}"/>
          </ac:spMkLst>
        </pc:spChg>
        <pc:spChg chg="mod">
          <ac:chgData name="Kun Suo" userId="41c30799-3a2b-4880-86a3-8488be07954a" providerId="ADAL" clId="{191B24C1-C58E-5744-86FB-DFD5E9474FAC}" dt="2019-11-26T15:31:15.560" v="34" actId="20577"/>
          <ac:spMkLst>
            <pc:docMk/>
            <pc:sldMk cId="2310351437" sldId="454"/>
            <ac:spMk id="6" creationId="{956C6534-DDD5-6447-95A6-35CE5274C440}"/>
          </ac:spMkLst>
        </pc:spChg>
      </pc:sldChg>
      <pc:sldChg chg="delSp modSp">
        <pc:chgData name="Kun Suo" userId="41c30799-3a2b-4880-86a3-8488be07954a" providerId="ADAL" clId="{191B24C1-C58E-5744-86FB-DFD5E9474FAC}" dt="2019-11-26T15:32:17.418" v="51" actId="27636"/>
        <pc:sldMkLst>
          <pc:docMk/>
          <pc:sldMk cId="2124369641" sldId="455"/>
        </pc:sldMkLst>
        <pc:spChg chg="mod">
          <ac:chgData name="Kun Suo" userId="41c30799-3a2b-4880-86a3-8488be07954a" providerId="ADAL" clId="{191B24C1-C58E-5744-86FB-DFD5E9474FAC}" dt="2019-11-26T15:31:29.189" v="35"/>
          <ac:spMkLst>
            <pc:docMk/>
            <pc:sldMk cId="2124369641" sldId="455"/>
            <ac:spMk id="2" creationId="{FFC2855A-DEE2-0D40-A6B6-D55DE7EB2980}"/>
          </ac:spMkLst>
        </pc:spChg>
        <pc:spChg chg="del">
          <ac:chgData name="Kun Suo" userId="41c30799-3a2b-4880-86a3-8488be07954a" providerId="ADAL" clId="{191B24C1-C58E-5744-86FB-DFD5E9474FAC}" dt="2019-11-26T15:26:29.265" v="1" actId="478"/>
          <ac:spMkLst>
            <pc:docMk/>
            <pc:sldMk cId="2124369641" sldId="455"/>
            <ac:spMk id="4" creationId="{F044DC4E-DC78-284A-8F61-29F8EBB49D01}"/>
          </ac:spMkLst>
        </pc:spChg>
        <pc:spChg chg="mod">
          <ac:chgData name="Kun Suo" userId="41c30799-3a2b-4880-86a3-8488be07954a" providerId="ADAL" clId="{191B24C1-C58E-5744-86FB-DFD5E9474FAC}" dt="2019-11-26T15:26:13.306" v="0"/>
          <ac:spMkLst>
            <pc:docMk/>
            <pc:sldMk cId="2124369641" sldId="455"/>
            <ac:spMk id="5" creationId="{935F4400-BB90-C94A-8A70-8CAFB251A87C}"/>
          </ac:spMkLst>
        </pc:spChg>
        <pc:spChg chg="mod">
          <ac:chgData name="Kun Suo" userId="41c30799-3a2b-4880-86a3-8488be07954a" providerId="ADAL" clId="{191B24C1-C58E-5744-86FB-DFD5E9474FAC}" dt="2019-11-26T15:32:17.418" v="51" actId="27636"/>
          <ac:spMkLst>
            <pc:docMk/>
            <pc:sldMk cId="2124369641" sldId="455"/>
            <ac:spMk id="6" creationId="{84ACBAF7-8B38-FB46-A0A9-659634E70926}"/>
          </ac:spMkLst>
        </pc:spChg>
      </pc:sldChg>
      <pc:sldMasterChg chg="modSp modSldLayout">
        <pc:chgData name="Kun Suo" userId="41c30799-3a2b-4880-86a3-8488be07954a" providerId="ADAL" clId="{191B24C1-C58E-5744-86FB-DFD5E9474FAC}" dt="2019-11-26T15:26:13.306" v="0"/>
        <pc:sldMasterMkLst>
          <pc:docMk/>
          <pc:sldMasterMk cId="0" sldId="2147483750"/>
        </pc:sldMasterMkLst>
        <pc:spChg chg="mod">
          <ac:chgData name="Kun Suo" userId="41c30799-3a2b-4880-86a3-8488be07954a" providerId="ADAL" clId="{191B24C1-C58E-5744-86FB-DFD5E9474FAC}" dt="2019-11-26T15:26:13.306" v="0"/>
          <ac:spMkLst>
            <pc:docMk/>
            <pc:sldMasterMk cId="0" sldId="2147483750"/>
            <ac:spMk id="23" creationId="{00000000-0000-0000-0000-000000000000}"/>
          </ac:spMkLst>
        </pc:spChg>
        <pc:sldLayoutChg chg="modSp">
          <pc:chgData name="Kun Suo" userId="41c30799-3a2b-4880-86a3-8488be07954a" providerId="ADAL" clId="{191B24C1-C58E-5744-86FB-DFD5E9474FAC}" dt="2019-11-26T15:26:13.306" v="0"/>
          <pc:sldLayoutMkLst>
            <pc:docMk/>
            <pc:sldMasterMk cId="0" sldId="2147483750"/>
            <pc:sldLayoutMk cId="0" sldId="2147483751"/>
          </pc:sldLayoutMkLst>
          <pc:spChg chg="mod">
            <ac:chgData name="Kun Suo" userId="41c30799-3a2b-4880-86a3-8488be07954a" providerId="ADAL" clId="{191B24C1-C58E-5744-86FB-DFD5E9474FAC}" dt="2019-11-26T15:26:13.306" v="0"/>
            <ac:spMkLst>
              <pc:docMk/>
              <pc:sldMasterMk cId="0" sldId="2147483750"/>
              <pc:sldLayoutMk cId="0" sldId="2147483751"/>
              <ac:spMk id="29" creationId="{00000000-0000-0000-0000-000000000000}"/>
            </ac:spMkLst>
          </pc:spChg>
        </pc:sldLayoutChg>
        <pc:sldLayoutChg chg="modSp">
          <pc:chgData name="Kun Suo" userId="41c30799-3a2b-4880-86a3-8488be07954a" providerId="ADAL" clId="{191B24C1-C58E-5744-86FB-DFD5E9474FAC}" dt="2019-11-26T15:26:13.306" v="0"/>
          <pc:sldLayoutMkLst>
            <pc:docMk/>
            <pc:sldMasterMk cId="0" sldId="2147483750"/>
            <pc:sldLayoutMk cId="0" sldId="2147483752"/>
          </pc:sldLayoutMkLst>
          <pc:spChg chg="mod">
            <ac:chgData name="Kun Suo" userId="41c30799-3a2b-4880-86a3-8488be07954a" providerId="ADAL" clId="{191B24C1-C58E-5744-86FB-DFD5E9474FAC}" dt="2019-11-26T15:26:13.306" v="0"/>
            <ac:spMkLst>
              <pc:docMk/>
              <pc:sldMasterMk cId="0" sldId="2147483750"/>
              <pc:sldLayoutMk cId="0" sldId="2147483752"/>
              <ac:spMk id="6" creationId="{00000000-0000-0000-0000-000000000000}"/>
            </ac:spMkLst>
          </pc:spChg>
        </pc:sldLayoutChg>
      </pc:sldMasterChg>
    </pc:docChg>
  </pc:docChgLst>
  <pc:docChgLst>
    <pc:chgData name="Kun Suo" userId="41c30799-3a2b-4880-86a3-8488be07954a" providerId="ADAL" clId="{C8DB36E3-46A6-5F4B-AEB9-CAEE793D94F4}"/>
    <pc:docChg chg="modSld">
      <pc:chgData name="Kun Suo" userId="41c30799-3a2b-4880-86a3-8488be07954a" providerId="ADAL" clId="{C8DB36E3-46A6-5F4B-AEB9-CAEE793D94F4}" dt="2020-04-23T22:32:01.080" v="101" actId="20577"/>
      <pc:docMkLst>
        <pc:docMk/>
      </pc:docMkLst>
      <pc:sldChg chg="modSp">
        <pc:chgData name="Kun Suo" userId="41c30799-3a2b-4880-86a3-8488be07954a" providerId="ADAL" clId="{C8DB36E3-46A6-5F4B-AEB9-CAEE793D94F4}" dt="2020-04-23T22:32:01.080" v="101" actId="20577"/>
        <pc:sldMkLst>
          <pc:docMk/>
          <pc:sldMk cId="2310351437" sldId="454"/>
        </pc:sldMkLst>
        <pc:spChg chg="mod">
          <ac:chgData name="Kun Suo" userId="41c30799-3a2b-4880-86a3-8488be07954a" providerId="ADAL" clId="{C8DB36E3-46A6-5F4B-AEB9-CAEE793D94F4}" dt="2020-04-23T22:32:01.080" v="101" actId="20577"/>
          <ac:spMkLst>
            <pc:docMk/>
            <pc:sldMk cId="2310351437" sldId="454"/>
            <ac:spMk id="6" creationId="{956C6534-DDD5-6447-95A6-35CE5274C44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sz="quarter" idx="1"/>
          </p:nvPr>
        </p:nvSpPr>
        <p:spPr>
          <a:xfrm>
            <a:off x="3848645" y="4"/>
            <a:ext cx="2944284" cy="495935"/>
          </a:xfrm>
          <a:prstGeom prst="rect">
            <a:avLst/>
          </a:prstGeom>
        </p:spPr>
        <p:txBody>
          <a:bodyPr vert="horz" lIns="94698" tIns="47348" rIns="94698" bIns="47348" rtlCol="0"/>
          <a:lstStyle>
            <a:lvl1pPr algn="r">
              <a:defRPr sz="1300"/>
            </a:lvl1pPr>
          </a:lstStyle>
          <a:p>
            <a:fld id="{623508D7-CD65-4285-B828-B369E2351DE2}" type="datetimeFigureOut">
              <a:rPr lang="en-US" smtClean="0"/>
              <a:pPr/>
              <a:t>4/23/20</a:t>
            </a:fld>
            <a:endParaRPr lang="en-US"/>
          </a:p>
        </p:txBody>
      </p:sp>
      <p:sp>
        <p:nvSpPr>
          <p:cNvPr id="4" name="Footer Placeholder 3"/>
          <p:cNvSpPr>
            <a:spLocks noGrp="1"/>
          </p:cNvSpPr>
          <p:nvPr>
            <p:ph type="ftr" sz="quarter" idx="2"/>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5" name="Slide Number Placeholder 4"/>
          <p:cNvSpPr>
            <a:spLocks noGrp="1"/>
          </p:cNvSpPr>
          <p:nvPr>
            <p:ph type="sldNum" sz="quarter" idx="3"/>
          </p:nvPr>
        </p:nvSpPr>
        <p:spPr>
          <a:xfrm>
            <a:off x="3848645" y="9421048"/>
            <a:ext cx="2944284" cy="495935"/>
          </a:xfrm>
          <a:prstGeom prst="rect">
            <a:avLst/>
          </a:prstGeom>
        </p:spPr>
        <p:txBody>
          <a:bodyPr vert="horz" lIns="94698" tIns="47348" rIns="94698" bIns="47348" rtlCol="0" anchor="b"/>
          <a:lstStyle>
            <a:lvl1pPr algn="r">
              <a:defRPr sz="1300"/>
            </a:lvl1pPr>
          </a:lstStyle>
          <a:p>
            <a:fld id="{6A854FC7-2F89-40CE-8D5B-3D90DD628EC1}" type="slidenum">
              <a:rPr lang="en-US" smtClean="0"/>
              <a:pPr/>
              <a:t>‹#›</a:t>
            </a:fld>
            <a:endParaRPr lang="en-US"/>
          </a:p>
        </p:txBody>
      </p:sp>
    </p:spTree>
    <p:extLst>
      <p:ext uri="{BB962C8B-B14F-4D97-AF65-F5344CB8AC3E}">
        <p14:creationId xmlns:p14="http://schemas.microsoft.com/office/powerpoint/2010/main" val="32747734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idx="1"/>
          </p:nvPr>
        </p:nvSpPr>
        <p:spPr>
          <a:xfrm>
            <a:off x="3848645" y="4"/>
            <a:ext cx="2944284" cy="495935"/>
          </a:xfrm>
          <a:prstGeom prst="rect">
            <a:avLst/>
          </a:prstGeom>
        </p:spPr>
        <p:txBody>
          <a:bodyPr vert="horz" lIns="94698" tIns="47348" rIns="94698" bIns="47348" rtlCol="0"/>
          <a:lstStyle>
            <a:lvl1pPr algn="r">
              <a:defRPr sz="1300"/>
            </a:lvl1pPr>
          </a:lstStyle>
          <a:p>
            <a:fld id="{68A3EB84-E0F6-4EF5-A6B6-15B35501A2C4}" type="datetimeFigureOut">
              <a:rPr lang="en-US" smtClean="0"/>
              <a:pPr/>
              <a:t>4/23/20</a:t>
            </a:fld>
            <a:endParaRPr lang="en-US"/>
          </a:p>
        </p:txBody>
      </p:sp>
      <p:sp>
        <p:nvSpPr>
          <p:cNvPr id="4" name="Slide Image Placeholder 3"/>
          <p:cNvSpPr>
            <a:spLocks noGrp="1" noRot="1" noChangeAspect="1"/>
          </p:cNvSpPr>
          <p:nvPr>
            <p:ph type="sldImg" idx="2"/>
          </p:nvPr>
        </p:nvSpPr>
        <p:spPr>
          <a:xfrm>
            <a:off x="917575" y="744538"/>
            <a:ext cx="4959350" cy="3719512"/>
          </a:xfrm>
          <a:prstGeom prst="rect">
            <a:avLst/>
          </a:prstGeom>
          <a:noFill/>
          <a:ln w="12700">
            <a:solidFill>
              <a:prstClr val="black"/>
            </a:solidFill>
          </a:ln>
        </p:spPr>
        <p:txBody>
          <a:bodyPr vert="horz" lIns="94698" tIns="47348" rIns="94698" bIns="47348" rtlCol="0" anchor="ctr"/>
          <a:lstStyle/>
          <a:p>
            <a:endParaRPr lang="en-US"/>
          </a:p>
        </p:txBody>
      </p:sp>
      <p:sp>
        <p:nvSpPr>
          <p:cNvPr id="5" name="Notes Placeholder 4"/>
          <p:cNvSpPr>
            <a:spLocks noGrp="1"/>
          </p:cNvSpPr>
          <p:nvPr>
            <p:ph type="body" sz="quarter" idx="3"/>
          </p:nvPr>
        </p:nvSpPr>
        <p:spPr>
          <a:xfrm>
            <a:off x="679450" y="4711385"/>
            <a:ext cx="5435600" cy="4463415"/>
          </a:xfrm>
          <a:prstGeom prst="rect">
            <a:avLst/>
          </a:prstGeom>
        </p:spPr>
        <p:txBody>
          <a:bodyPr vert="horz" lIns="94698" tIns="47348" rIns="94698" bIns="4734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7" name="Slide Number Placeholder 6"/>
          <p:cNvSpPr>
            <a:spLocks noGrp="1"/>
          </p:cNvSpPr>
          <p:nvPr>
            <p:ph type="sldNum" sz="quarter" idx="5"/>
          </p:nvPr>
        </p:nvSpPr>
        <p:spPr>
          <a:xfrm>
            <a:off x="3848645" y="9421048"/>
            <a:ext cx="2944284" cy="495935"/>
          </a:xfrm>
          <a:prstGeom prst="rect">
            <a:avLst/>
          </a:prstGeom>
        </p:spPr>
        <p:txBody>
          <a:bodyPr vert="horz" lIns="94698" tIns="47348" rIns="94698" bIns="47348" rtlCol="0" anchor="b"/>
          <a:lstStyle>
            <a:lvl1pPr algn="r">
              <a:defRPr sz="1300"/>
            </a:lvl1pPr>
          </a:lstStyle>
          <a:p>
            <a:fld id="{70A64E9A-006E-4595-84A4-B133CBD63029}" type="slidenum">
              <a:rPr lang="en-US" smtClean="0"/>
              <a:pPr/>
              <a:t>‹#›</a:t>
            </a:fld>
            <a:endParaRPr lang="en-US"/>
          </a:p>
        </p:txBody>
      </p:sp>
    </p:spTree>
    <p:extLst>
      <p:ext uri="{BB962C8B-B14F-4D97-AF65-F5344CB8AC3E}">
        <p14:creationId xmlns:p14="http://schemas.microsoft.com/office/powerpoint/2010/main" val="27833221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59350" cy="3719512"/>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0A64E9A-006E-4595-84A4-B133CBD63029}"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dirty="0"/>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lgn="ctr">
              <a:defRPr sz="1400"/>
            </a:lvl1pPr>
          </a:lstStyle>
          <a:p>
            <a:r>
              <a:rPr lang="en-US"/>
              <a:t>Parallel and Distributed Computation</a:t>
            </a:r>
            <a:endParaRPr lang="en-US" dirty="0"/>
          </a:p>
        </p:txBody>
      </p:sp>
      <p:sp>
        <p:nvSpPr>
          <p:cNvPr id="17" name="Footer Placeholder 16"/>
          <p:cNvSpPr>
            <a:spLocks noGrp="1"/>
          </p:cNvSpPr>
          <p:nvPr>
            <p:ph type="ftr" sz="quarter" idx="11"/>
          </p:nvPr>
        </p:nvSpPr>
        <p:spPr>
          <a:xfrm>
            <a:off x="2898648" y="6355080"/>
            <a:ext cx="3474720" cy="365760"/>
          </a:xfrm>
        </p:spPr>
        <p:txBody>
          <a:bodyPr/>
          <a:lstStyle/>
          <a:p>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lgn="ctr">
              <a:defRPr/>
            </a:lvl1pPr>
          </a:lstStyle>
          <a:p>
            <a:r>
              <a:rPr lang="en-US" dirty="0"/>
              <a:t>CS 7172</a:t>
            </a:r>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a:xfrm>
            <a:off x="6400800" y="6355080"/>
            <a:ext cx="2286000" cy="365760"/>
          </a:xfrm>
        </p:spPr>
        <p:txBody>
          <a:bodyPr/>
          <a:lstStyle>
            <a:lvl1pPr>
              <a:defRPr sz="1400"/>
            </a:lvl1pPr>
          </a:lstStyle>
          <a:p>
            <a:r>
              <a:rPr lang="en-US"/>
              <a:t>Parallel and Distributed Computation</a:t>
            </a:r>
          </a:p>
        </p:txBody>
      </p:sp>
      <p:sp>
        <p:nvSpPr>
          <p:cNvPr id="29" name="Slide Number Placeholder 28"/>
          <p:cNvSpPr>
            <a:spLocks noGrp="1"/>
          </p:cNvSpPr>
          <p:nvPr>
            <p:ph type="sldNum" sz="quarter" idx="12"/>
          </p:nvPr>
        </p:nvSpPr>
        <p:spPr>
          <a:xfrm>
            <a:off x="1216152" y="6355080"/>
            <a:ext cx="1219200" cy="365760"/>
          </a:xfrm>
        </p:spPr>
        <p:txBody>
          <a:bodyPr/>
          <a:lstStyle/>
          <a:p>
            <a:fld id="{B6F15528-21DE-4FAA-801E-634DDDAF4B2B}"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a:bodyPr>
          <a:lstStyle>
            <a:lvl1pPr>
              <a:defRPr sz="4000" b="1" cap="none" spc="0" baseline="0">
                <a:ln w="17780" cmpd="sng">
                  <a:noFill/>
                  <a:prstDash val="solid"/>
                  <a:miter lim="800000"/>
                </a:ln>
                <a:solidFill>
                  <a:schemeClr val="accent2"/>
                </a:solidFill>
                <a:effectLst/>
              </a:defRPr>
            </a:lvl1pPr>
          </a:lstStyle>
          <a:p>
            <a:r>
              <a:rPr kumimoji="0" lang="en-US" dirty="0"/>
              <a:t>Click to edit Master title style</a:t>
            </a:r>
          </a:p>
        </p:txBody>
      </p:sp>
      <p:sp>
        <p:nvSpPr>
          <p:cNvPr id="4" name="Date Placeholder 3"/>
          <p:cNvSpPr>
            <a:spLocks noGrp="1"/>
          </p:cNvSpPr>
          <p:nvPr>
            <p:ph type="dt" sz="half" idx="10"/>
          </p:nvPr>
        </p:nvSpPr>
        <p:spPr>
          <a:xfrm>
            <a:off x="5410200" y="6356350"/>
            <a:ext cx="3279648" cy="365760"/>
          </a:xfrm>
        </p:spPr>
        <p:txBody>
          <a:bodyPr/>
          <a:lstStyle>
            <a:lvl1pPr algn="ctr">
              <a:defRPr/>
            </a:lvl1pPr>
          </a:lstStyle>
          <a:p>
            <a:r>
              <a:rPr lang="en-US"/>
              <a:t>Parallel and Distributed Computation</a:t>
            </a:r>
            <a:endParaRPr lang="en-US" dirty="0"/>
          </a:p>
        </p:txBody>
      </p:sp>
      <p:sp>
        <p:nvSpPr>
          <p:cNvPr id="5" name="Footer Placeholder 4"/>
          <p:cNvSpPr>
            <a:spLocks noGrp="1"/>
          </p:cNvSpPr>
          <p:nvPr>
            <p:ph type="ftr" sz="quarter" idx="11"/>
          </p:nvPr>
        </p:nvSpPr>
        <p:spPr>
          <a:xfrm>
            <a:off x="2438400" y="6356350"/>
            <a:ext cx="3505200" cy="365760"/>
          </a:xfrm>
        </p:spPr>
        <p:txBody>
          <a:bodyPr/>
          <a:lstStyle/>
          <a:p>
            <a:endParaRPr lang="en-US" dirty="0"/>
          </a:p>
        </p:txBody>
      </p:sp>
      <p:sp>
        <p:nvSpPr>
          <p:cNvPr id="6" name="Slide Number Placeholder 5"/>
          <p:cNvSpPr>
            <a:spLocks noGrp="1"/>
          </p:cNvSpPr>
          <p:nvPr>
            <p:ph type="sldNum" sz="quarter" idx="12"/>
          </p:nvPr>
        </p:nvSpPr>
        <p:spPr/>
        <p:txBody>
          <a:bodyPr/>
          <a:lstStyle>
            <a:lvl1pPr algn="ctr">
              <a:defRPr/>
            </a:lvl1pPr>
          </a:lstStyle>
          <a:p>
            <a:r>
              <a:rPr lang="en-US" dirty="0"/>
              <a:t>CS 7172</a:t>
            </a:r>
          </a:p>
        </p:txBody>
      </p:sp>
      <p:sp>
        <p:nvSpPr>
          <p:cNvPr id="8" name="Content Placeholder 7"/>
          <p:cNvSpPr>
            <a:spLocks noGrp="1"/>
          </p:cNvSpPr>
          <p:nvPr>
            <p:ph sz="quarter" idx="1"/>
          </p:nvPr>
        </p:nvSpPr>
        <p:spPr>
          <a:xfrm>
            <a:off x="457200" y="1219200"/>
            <a:ext cx="8229600" cy="4937760"/>
          </a:xfrm>
        </p:spPr>
        <p:txBody>
          <a:bodyPr/>
          <a:lstStyle>
            <a:lvl1pPr>
              <a:lnSpc>
                <a:spcPct val="125000"/>
              </a:lnSpc>
              <a:buSzPct val="100000"/>
              <a:buFont typeface="Arial" pitchFamily="34" charset="0"/>
              <a:buChar char="•"/>
              <a:defRPr sz="3200" baseline="0"/>
            </a:lvl1pPr>
            <a:lvl2pPr>
              <a:lnSpc>
                <a:spcPct val="125000"/>
              </a:lnSpc>
              <a:buSzPct val="65000"/>
              <a:buFont typeface="Courier New" pitchFamily="49" charset="0"/>
              <a:buChar char="o"/>
              <a:defRPr sz="2400" baseline="0"/>
            </a:lvl2pPr>
            <a:lvl3pPr>
              <a:lnSpc>
                <a:spcPct val="125000"/>
              </a:lnSpc>
              <a:defRPr/>
            </a:lvl3pPr>
            <a:lvl4pPr>
              <a:lnSpc>
                <a:spcPct val="125000"/>
              </a:lnSpc>
              <a:defRPr/>
            </a:lvl4pPr>
            <a:lvl5pPr>
              <a:lnSpc>
                <a:spcPct val="125000"/>
              </a:lnSpc>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9"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1"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1"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Parallel and Distributed Computation</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dirty="0"/>
              <a:t>Click to edit Master title style</a:t>
            </a:r>
          </a:p>
        </p:txBody>
      </p:sp>
      <p:sp>
        <p:nvSpPr>
          <p:cNvPr id="3" name="Date Placeholder 2"/>
          <p:cNvSpPr>
            <a:spLocks noGrp="1"/>
          </p:cNvSpPr>
          <p:nvPr>
            <p:ph type="dt" sz="half" idx="10"/>
          </p:nvPr>
        </p:nvSpPr>
        <p:spPr/>
        <p:txBody>
          <a:bodyPr/>
          <a:lstStyle/>
          <a:p>
            <a:r>
              <a:rPr lang="en-US"/>
              <a:t>Parallel and Distributed Computation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Parallel and Distributed Computation</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pic>
        <p:nvPicPr>
          <p:cNvPr id="7" name="Picture 3" descr="C:\Documents and Settings\Jia Rao\Desktop\wsu.gif"/>
          <p:cNvPicPr>
            <a:picLocks noChangeAspect="1" noChangeArrowheads="1"/>
          </p:cNvPicPr>
          <p:nvPr userDrawn="1"/>
        </p:nvPicPr>
        <p:blipFill>
          <a:blip r:embed="rId2" cstate="print"/>
          <a:stretch>
            <a:fillRect/>
          </a:stretch>
        </p:blipFill>
        <p:spPr bwMode="auto">
          <a:xfrm>
            <a:off x="7924800" y="5181600"/>
            <a:ext cx="1143000" cy="1143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1"/>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r>
              <a:rPr lang="en-US"/>
              <a:t>Parallel and Distributed Computation</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defRPr>
            </a:lvl1pPr>
          </a:lstStyle>
          <a:p>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pPr algn="ctr"/>
            <a:r>
              <a:rPr lang="en-US" dirty="0"/>
              <a:t>CS 7172</a:t>
            </a:r>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hf hdr="0" ftr="0"/>
  <p:txStyles>
    <p:titleStyle>
      <a:lvl1pPr algn="l" rtl="0" eaLnBrk="1" latinLnBrk="0" hangingPunct="1">
        <a:spcBef>
          <a:spcPct val="0"/>
        </a:spcBef>
        <a:buNone/>
        <a:defRPr kumimoji="0" sz="3200" b="1" i="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kevinsuo.github.io/"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7924800" cy="2590800"/>
          </a:xfrm>
        </p:spPr>
        <p:txBody>
          <a:bodyPr>
            <a:noAutofit/>
          </a:bodyPr>
          <a:lstStyle/>
          <a:p>
            <a:pPr algn="ctr"/>
            <a:r>
              <a:rPr lang="en-US" sz="3600" b="1" dirty="0">
                <a:cs typeface="Calibri" pitchFamily="34" charset="0"/>
              </a:rPr>
              <a:t>CS </a:t>
            </a:r>
            <a:r>
              <a:rPr lang="en-US" altLang="zh-CN" sz="3600" b="1" dirty="0">
                <a:cs typeface="Calibri" pitchFamily="34" charset="0"/>
              </a:rPr>
              <a:t>7172</a:t>
            </a:r>
            <a:br>
              <a:rPr lang="en-US" sz="3600" b="1" dirty="0">
                <a:cs typeface="Calibri" pitchFamily="34" charset="0"/>
              </a:rPr>
            </a:br>
            <a:r>
              <a:rPr lang="en-US" dirty="0"/>
              <a:t>Parallel and Distributed Computation</a:t>
            </a:r>
            <a:br>
              <a:rPr lang="en-US" sz="3600" b="1" dirty="0">
                <a:cs typeface="Calibri" pitchFamily="34" charset="0"/>
              </a:rPr>
            </a:br>
            <a:br>
              <a:rPr lang="en-US" sz="3600" b="1" dirty="0">
                <a:solidFill>
                  <a:srgbClr val="C00000"/>
                </a:solidFill>
                <a:cs typeface="Calibri" pitchFamily="34" charset="0"/>
              </a:rPr>
            </a:br>
            <a:r>
              <a:rPr lang="en-US" dirty="0">
                <a:solidFill>
                  <a:srgbClr val="C00000"/>
                </a:solidFill>
                <a:cs typeface="Calibri" pitchFamily="34" charset="0"/>
              </a:rPr>
              <a:t>Distributed Cache</a:t>
            </a:r>
            <a:endParaRPr lang="en-US" b="1" dirty="0">
              <a:solidFill>
                <a:srgbClr val="C00000"/>
              </a:solidFill>
              <a:cs typeface="Calibri" pitchFamily="34" charset="0"/>
            </a:endParaRPr>
          </a:p>
        </p:txBody>
      </p:sp>
      <p:sp>
        <p:nvSpPr>
          <p:cNvPr id="3" name="Subtitle 2"/>
          <p:cNvSpPr>
            <a:spLocks noGrp="1"/>
          </p:cNvSpPr>
          <p:nvPr>
            <p:ph type="subTitle" idx="4294967295"/>
          </p:nvPr>
        </p:nvSpPr>
        <p:spPr>
          <a:xfrm>
            <a:off x="990600" y="3886200"/>
            <a:ext cx="7086600" cy="1981200"/>
          </a:xfrm>
        </p:spPr>
        <p:txBody>
          <a:bodyPr>
            <a:noAutofit/>
          </a:bodyPr>
          <a:lstStyle/>
          <a:p>
            <a:pPr algn="ctr">
              <a:buNone/>
            </a:pPr>
            <a:endParaRPr lang="en-US" sz="2400" b="1" dirty="0">
              <a:latin typeface="Calibri" pitchFamily="34" charset="0"/>
              <a:cs typeface="Calibri" pitchFamily="34" charset="0"/>
            </a:endParaRPr>
          </a:p>
          <a:p>
            <a:pPr algn="ctr">
              <a:buNone/>
            </a:pPr>
            <a:r>
              <a:rPr lang="en-US" sz="2400" b="1" dirty="0">
                <a:latin typeface="Calibri" pitchFamily="34" charset="0"/>
                <a:cs typeface="Calibri" pitchFamily="34" charset="0"/>
              </a:rPr>
              <a:t>Kun Suo</a:t>
            </a:r>
          </a:p>
          <a:p>
            <a:pPr algn="ctr">
              <a:buNone/>
            </a:pPr>
            <a:r>
              <a:rPr lang="en-US" sz="2000" dirty="0"/>
              <a:t>Computer Science, Kennesaw State University</a:t>
            </a:r>
          </a:p>
          <a:p>
            <a:pPr algn="ctr">
              <a:buNone/>
            </a:pPr>
            <a:r>
              <a:rPr lang="en-US" sz="2000" dirty="0">
                <a:hlinkClick r:id="rId3"/>
              </a:rPr>
              <a:t>https://kevinsuo.github.io/</a:t>
            </a:r>
            <a:endParaRPr lang="en-US" sz="2000" dirty="0"/>
          </a:p>
        </p:txBody>
      </p:sp>
      <p:sp>
        <p:nvSpPr>
          <p:cNvPr id="6" name="Slide Number Placeholder 5">
            <a:extLst>
              <a:ext uri="{FF2B5EF4-FFF2-40B4-BE49-F238E27FC236}">
                <a16:creationId xmlns:a16="http://schemas.microsoft.com/office/drawing/2014/main" id="{6097F00E-7AD4-9F48-B9AC-514E3157532A}"/>
              </a:ext>
            </a:extLst>
          </p:cNvPr>
          <p:cNvSpPr>
            <a:spLocks noGrp="1"/>
          </p:cNvSpPr>
          <p:nvPr>
            <p:ph type="sldNum" sz="quarter" idx="12"/>
          </p:nvPr>
        </p:nvSpPr>
        <p:spPr/>
        <p:txBody>
          <a:bodyPr/>
          <a:lstStyle/>
          <a:p>
            <a:fld id="{B6F15528-21DE-4FAA-801E-634DDDAF4B2B}" type="slidenum">
              <a:rPr lang="en-US" smtClean="0"/>
              <a:pPr/>
              <a:t>1</a:t>
            </a:fld>
            <a:endParaRPr lang="en-US"/>
          </a:p>
        </p:txBody>
      </p:sp>
      <p:sp>
        <p:nvSpPr>
          <p:cNvPr id="7" name="Date Placeholder 6">
            <a:extLst>
              <a:ext uri="{FF2B5EF4-FFF2-40B4-BE49-F238E27FC236}">
                <a16:creationId xmlns:a16="http://schemas.microsoft.com/office/drawing/2014/main" id="{4CF56BA7-5B0F-7943-8D6B-FE6D7FC64CB8}"/>
              </a:ext>
            </a:extLst>
          </p:cNvPr>
          <p:cNvSpPr>
            <a:spLocks noGrp="1"/>
          </p:cNvSpPr>
          <p:nvPr>
            <p:ph type="dt" sz="half" idx="10"/>
          </p:nvPr>
        </p:nvSpPr>
        <p:spPr>
          <a:xfrm>
            <a:off x="5715000" y="6355080"/>
            <a:ext cx="2971800" cy="365760"/>
          </a:xfrm>
        </p:spPr>
        <p:txBody>
          <a:bodyPr/>
          <a:lstStyle/>
          <a:p>
            <a:r>
              <a:rPr lang="en-US" dirty="0"/>
              <a:t>Parallel and Distributed Computation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3ED49-9768-8E4B-A282-9732CC37DA18}"/>
              </a:ext>
            </a:extLst>
          </p:cNvPr>
          <p:cNvSpPr>
            <a:spLocks noGrp="1"/>
          </p:cNvSpPr>
          <p:nvPr>
            <p:ph type="title"/>
          </p:nvPr>
        </p:nvSpPr>
        <p:spPr/>
        <p:txBody>
          <a:bodyPr>
            <a:normAutofit/>
          </a:bodyPr>
          <a:lstStyle/>
          <a:p>
            <a:r>
              <a:rPr lang="en-US" dirty="0"/>
              <a:t>Support for multiple data structures</a:t>
            </a:r>
          </a:p>
        </p:txBody>
      </p:sp>
      <p:sp>
        <p:nvSpPr>
          <p:cNvPr id="3" name="Date Placeholder 2">
            <a:extLst>
              <a:ext uri="{FF2B5EF4-FFF2-40B4-BE49-F238E27FC236}">
                <a16:creationId xmlns:a16="http://schemas.microsoft.com/office/drawing/2014/main" id="{1DD9729A-3CD2-FE4D-9585-839A19CD0E5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BB3F1022-CE9E-0B49-902D-4904D03DDC56}"/>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C9400A7-20B3-2541-AF9E-C9C9B654DECB}"/>
              </a:ext>
            </a:extLst>
          </p:cNvPr>
          <p:cNvSpPr>
            <a:spLocks noGrp="1"/>
          </p:cNvSpPr>
          <p:nvPr>
            <p:ph sz="quarter" idx="1"/>
          </p:nvPr>
        </p:nvSpPr>
        <p:spPr>
          <a:xfrm>
            <a:off x="457200" y="1219200"/>
            <a:ext cx="8229600" cy="1981200"/>
          </a:xfrm>
        </p:spPr>
        <p:txBody>
          <a:bodyPr>
            <a:normAutofit fontScale="85000" lnSpcReduction="10000"/>
          </a:bodyPr>
          <a:lstStyle/>
          <a:p>
            <a:r>
              <a:rPr lang="en-US" dirty="0"/>
              <a:t>Redis is a memory-based key-value database. The supported data structures include not only simple k/v types, but also complex types such as List, Set, and Hash.</a:t>
            </a:r>
          </a:p>
        </p:txBody>
      </p:sp>
      <p:pic>
        <p:nvPicPr>
          <p:cNvPr id="6" name="Picture 5">
            <a:extLst>
              <a:ext uri="{FF2B5EF4-FFF2-40B4-BE49-F238E27FC236}">
                <a16:creationId xmlns:a16="http://schemas.microsoft.com/office/drawing/2014/main" id="{212778D0-88FB-FF47-96D2-BF6EE186176F}"/>
              </a:ext>
            </a:extLst>
          </p:cNvPr>
          <p:cNvPicPr>
            <a:picLocks noChangeAspect="1"/>
          </p:cNvPicPr>
          <p:nvPr/>
        </p:nvPicPr>
        <p:blipFill>
          <a:blip r:embed="rId2"/>
          <a:stretch>
            <a:fillRect/>
          </a:stretch>
        </p:blipFill>
        <p:spPr>
          <a:xfrm>
            <a:off x="1591056" y="3200400"/>
            <a:ext cx="4497229" cy="3155950"/>
          </a:xfrm>
          <a:prstGeom prst="rect">
            <a:avLst/>
          </a:prstGeom>
        </p:spPr>
      </p:pic>
      <p:sp>
        <p:nvSpPr>
          <p:cNvPr id="7" name="Rounded Rectangular Callout 6">
            <a:extLst>
              <a:ext uri="{FF2B5EF4-FFF2-40B4-BE49-F238E27FC236}">
                <a16:creationId xmlns:a16="http://schemas.microsoft.com/office/drawing/2014/main" id="{5C344AB5-E60E-C648-B058-E146DF12FAA5}"/>
              </a:ext>
            </a:extLst>
          </p:cNvPr>
          <p:cNvSpPr/>
          <p:nvPr/>
        </p:nvSpPr>
        <p:spPr>
          <a:xfrm>
            <a:off x="6295644" y="3422904"/>
            <a:ext cx="2514600" cy="990600"/>
          </a:xfrm>
          <a:prstGeom prst="wedgeRoundRectCallout">
            <a:avLst>
              <a:gd name="adj1" fmla="val -68469"/>
              <a:gd name="adj2" fmla="val 42192"/>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Redis treats Hash as an entity and store it as value in the K/V store</a:t>
            </a:r>
          </a:p>
        </p:txBody>
      </p:sp>
    </p:spTree>
    <p:extLst>
      <p:ext uri="{BB962C8B-B14F-4D97-AF65-F5344CB8AC3E}">
        <p14:creationId xmlns:p14="http://schemas.microsoft.com/office/powerpoint/2010/main" val="1952928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BF107-4C3A-114F-B721-F56A7114A759}"/>
              </a:ext>
            </a:extLst>
          </p:cNvPr>
          <p:cNvSpPr>
            <a:spLocks noGrp="1"/>
          </p:cNvSpPr>
          <p:nvPr>
            <p:ph type="title"/>
          </p:nvPr>
        </p:nvSpPr>
        <p:spPr/>
        <p:txBody>
          <a:bodyPr/>
          <a:lstStyle/>
          <a:p>
            <a:r>
              <a:rPr lang="en-US" dirty="0"/>
              <a:t>Support for multiple data structures</a:t>
            </a:r>
          </a:p>
        </p:txBody>
      </p:sp>
      <p:sp>
        <p:nvSpPr>
          <p:cNvPr id="3" name="Date Placeholder 2">
            <a:extLst>
              <a:ext uri="{FF2B5EF4-FFF2-40B4-BE49-F238E27FC236}">
                <a16:creationId xmlns:a16="http://schemas.microsoft.com/office/drawing/2014/main" id="{9B4EF28A-C16F-BA4C-9C50-AC8E69DF9F4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30281CF5-0A16-724D-A1F8-704DF9CC458A}"/>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E19476CB-AD14-FA4C-ABAF-2DEE640FADE7}"/>
              </a:ext>
            </a:extLst>
          </p:cNvPr>
          <p:cNvPicPr>
            <a:picLocks noChangeAspect="1"/>
          </p:cNvPicPr>
          <p:nvPr/>
        </p:nvPicPr>
        <p:blipFill>
          <a:blip r:embed="rId2"/>
          <a:stretch>
            <a:fillRect/>
          </a:stretch>
        </p:blipFill>
        <p:spPr>
          <a:xfrm>
            <a:off x="457200" y="1676400"/>
            <a:ext cx="3243580" cy="2011841"/>
          </a:xfrm>
          <a:prstGeom prst="rect">
            <a:avLst/>
          </a:prstGeom>
        </p:spPr>
      </p:pic>
      <p:sp>
        <p:nvSpPr>
          <p:cNvPr id="7" name="TextBox 6">
            <a:extLst>
              <a:ext uri="{FF2B5EF4-FFF2-40B4-BE49-F238E27FC236}">
                <a16:creationId xmlns:a16="http://schemas.microsoft.com/office/drawing/2014/main" id="{C94D44CF-3FE9-C346-A4CA-BEEA83D6E109}"/>
              </a:ext>
            </a:extLst>
          </p:cNvPr>
          <p:cNvSpPr txBox="1"/>
          <p:nvPr/>
        </p:nvSpPr>
        <p:spPr>
          <a:xfrm>
            <a:off x="374394" y="1224330"/>
            <a:ext cx="731290" cy="369332"/>
          </a:xfrm>
          <a:prstGeom prst="rect">
            <a:avLst/>
          </a:prstGeom>
          <a:noFill/>
        </p:spPr>
        <p:txBody>
          <a:bodyPr wrap="none" rtlCol="0">
            <a:spAutoFit/>
          </a:bodyPr>
          <a:lstStyle/>
          <a:p>
            <a:r>
              <a:rPr lang="en-US" dirty="0"/>
              <a:t>String</a:t>
            </a:r>
          </a:p>
        </p:txBody>
      </p:sp>
      <p:pic>
        <p:nvPicPr>
          <p:cNvPr id="8" name="Picture 7">
            <a:extLst>
              <a:ext uri="{FF2B5EF4-FFF2-40B4-BE49-F238E27FC236}">
                <a16:creationId xmlns:a16="http://schemas.microsoft.com/office/drawing/2014/main" id="{29B8D152-1434-B143-A7E8-8F89A7DE7FB0}"/>
              </a:ext>
            </a:extLst>
          </p:cNvPr>
          <p:cNvPicPr>
            <a:picLocks noChangeAspect="1"/>
          </p:cNvPicPr>
          <p:nvPr/>
        </p:nvPicPr>
        <p:blipFill>
          <a:blip r:embed="rId3"/>
          <a:stretch>
            <a:fillRect/>
          </a:stretch>
        </p:blipFill>
        <p:spPr>
          <a:xfrm>
            <a:off x="434340" y="4538735"/>
            <a:ext cx="3266440" cy="1652138"/>
          </a:xfrm>
          <a:prstGeom prst="rect">
            <a:avLst/>
          </a:prstGeom>
        </p:spPr>
      </p:pic>
      <p:sp>
        <p:nvSpPr>
          <p:cNvPr id="9" name="TextBox 8">
            <a:extLst>
              <a:ext uri="{FF2B5EF4-FFF2-40B4-BE49-F238E27FC236}">
                <a16:creationId xmlns:a16="http://schemas.microsoft.com/office/drawing/2014/main" id="{4C1E9C61-C63C-9846-ABD0-A1D5712970F5}"/>
              </a:ext>
            </a:extLst>
          </p:cNvPr>
          <p:cNvSpPr txBox="1"/>
          <p:nvPr/>
        </p:nvSpPr>
        <p:spPr>
          <a:xfrm>
            <a:off x="331330" y="4042657"/>
            <a:ext cx="651140" cy="369332"/>
          </a:xfrm>
          <a:prstGeom prst="rect">
            <a:avLst/>
          </a:prstGeom>
          <a:noFill/>
        </p:spPr>
        <p:txBody>
          <a:bodyPr wrap="none" rtlCol="0">
            <a:spAutoFit/>
          </a:bodyPr>
          <a:lstStyle/>
          <a:p>
            <a:r>
              <a:rPr lang="en-US" dirty="0"/>
              <a:t>Hash</a:t>
            </a:r>
          </a:p>
        </p:txBody>
      </p:sp>
      <p:pic>
        <p:nvPicPr>
          <p:cNvPr id="10" name="Picture 9">
            <a:extLst>
              <a:ext uri="{FF2B5EF4-FFF2-40B4-BE49-F238E27FC236}">
                <a16:creationId xmlns:a16="http://schemas.microsoft.com/office/drawing/2014/main" id="{DBA8DED2-CA56-9341-90C2-5FD16FE8A095}"/>
              </a:ext>
            </a:extLst>
          </p:cNvPr>
          <p:cNvPicPr>
            <a:picLocks noChangeAspect="1"/>
          </p:cNvPicPr>
          <p:nvPr/>
        </p:nvPicPr>
        <p:blipFill>
          <a:blip r:embed="rId4"/>
          <a:stretch>
            <a:fillRect/>
          </a:stretch>
        </p:blipFill>
        <p:spPr>
          <a:xfrm>
            <a:off x="4602479" y="1676399"/>
            <a:ext cx="3491625" cy="2011841"/>
          </a:xfrm>
          <a:prstGeom prst="rect">
            <a:avLst/>
          </a:prstGeom>
        </p:spPr>
      </p:pic>
      <p:pic>
        <p:nvPicPr>
          <p:cNvPr id="11" name="Picture 10">
            <a:extLst>
              <a:ext uri="{FF2B5EF4-FFF2-40B4-BE49-F238E27FC236}">
                <a16:creationId xmlns:a16="http://schemas.microsoft.com/office/drawing/2014/main" id="{4E36C0F4-1AAC-DD4A-8ED7-597C57757667}"/>
              </a:ext>
            </a:extLst>
          </p:cNvPr>
          <p:cNvPicPr>
            <a:picLocks noChangeAspect="1"/>
          </p:cNvPicPr>
          <p:nvPr/>
        </p:nvPicPr>
        <p:blipFill>
          <a:blip r:embed="rId5"/>
          <a:stretch>
            <a:fillRect/>
          </a:stretch>
        </p:blipFill>
        <p:spPr>
          <a:xfrm>
            <a:off x="4605527" y="4533400"/>
            <a:ext cx="3464158" cy="1652137"/>
          </a:xfrm>
          <a:prstGeom prst="rect">
            <a:avLst/>
          </a:prstGeom>
        </p:spPr>
      </p:pic>
      <p:sp>
        <p:nvSpPr>
          <p:cNvPr id="12" name="TextBox 11">
            <a:extLst>
              <a:ext uri="{FF2B5EF4-FFF2-40B4-BE49-F238E27FC236}">
                <a16:creationId xmlns:a16="http://schemas.microsoft.com/office/drawing/2014/main" id="{6968C5CA-81E5-9646-88D5-EA7AFFC7414C}"/>
              </a:ext>
            </a:extLst>
          </p:cNvPr>
          <p:cNvSpPr txBox="1"/>
          <p:nvPr/>
        </p:nvSpPr>
        <p:spPr>
          <a:xfrm>
            <a:off x="4572000" y="1209117"/>
            <a:ext cx="499496" cy="369332"/>
          </a:xfrm>
          <a:prstGeom prst="rect">
            <a:avLst/>
          </a:prstGeom>
          <a:noFill/>
        </p:spPr>
        <p:txBody>
          <a:bodyPr wrap="none" rtlCol="0">
            <a:spAutoFit/>
          </a:bodyPr>
          <a:lstStyle/>
          <a:p>
            <a:r>
              <a:rPr lang="en-US" dirty="0"/>
              <a:t>List</a:t>
            </a:r>
          </a:p>
        </p:txBody>
      </p:sp>
      <p:sp>
        <p:nvSpPr>
          <p:cNvPr id="13" name="TextBox 12">
            <a:extLst>
              <a:ext uri="{FF2B5EF4-FFF2-40B4-BE49-F238E27FC236}">
                <a16:creationId xmlns:a16="http://schemas.microsoft.com/office/drawing/2014/main" id="{55F99BF1-9937-CE48-BD23-FE37C8F1AD17}"/>
              </a:ext>
            </a:extLst>
          </p:cNvPr>
          <p:cNvSpPr txBox="1"/>
          <p:nvPr/>
        </p:nvSpPr>
        <p:spPr>
          <a:xfrm>
            <a:off x="4572000" y="4032626"/>
            <a:ext cx="481607" cy="369332"/>
          </a:xfrm>
          <a:prstGeom prst="rect">
            <a:avLst/>
          </a:prstGeom>
          <a:noFill/>
        </p:spPr>
        <p:txBody>
          <a:bodyPr wrap="none" rtlCol="0">
            <a:spAutoFit/>
          </a:bodyPr>
          <a:lstStyle/>
          <a:p>
            <a:r>
              <a:rPr lang="en-US" dirty="0"/>
              <a:t>Set</a:t>
            </a:r>
          </a:p>
        </p:txBody>
      </p:sp>
    </p:spTree>
    <p:extLst>
      <p:ext uri="{BB962C8B-B14F-4D97-AF65-F5344CB8AC3E}">
        <p14:creationId xmlns:p14="http://schemas.microsoft.com/office/powerpoint/2010/main" val="1360645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C77D1-E266-374A-B6F7-34BBB92358AE}"/>
              </a:ext>
            </a:extLst>
          </p:cNvPr>
          <p:cNvSpPr>
            <a:spLocks noGrp="1"/>
          </p:cNvSpPr>
          <p:nvPr>
            <p:ph type="title"/>
          </p:nvPr>
        </p:nvSpPr>
        <p:spPr/>
        <p:txBody>
          <a:bodyPr/>
          <a:lstStyle/>
          <a:p>
            <a:r>
              <a:rPr lang="en-US" dirty="0"/>
              <a:t>Support for persistence</a:t>
            </a:r>
          </a:p>
        </p:txBody>
      </p:sp>
      <p:sp>
        <p:nvSpPr>
          <p:cNvPr id="3" name="Date Placeholder 2">
            <a:extLst>
              <a:ext uri="{FF2B5EF4-FFF2-40B4-BE49-F238E27FC236}">
                <a16:creationId xmlns:a16="http://schemas.microsoft.com/office/drawing/2014/main" id="{41A61643-2621-FC4F-A453-5D3A48EABC0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6B387F3-756F-C548-8316-8752A86591D2}"/>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9A255BB4-E6FF-3249-9008-0F96C3F214B7}"/>
              </a:ext>
            </a:extLst>
          </p:cNvPr>
          <p:cNvPicPr>
            <a:picLocks noChangeAspect="1"/>
          </p:cNvPicPr>
          <p:nvPr/>
        </p:nvPicPr>
        <p:blipFill>
          <a:blip r:embed="rId2"/>
          <a:stretch>
            <a:fillRect/>
          </a:stretch>
        </p:blipFill>
        <p:spPr>
          <a:xfrm>
            <a:off x="1003300" y="1781175"/>
            <a:ext cx="7137400" cy="3860800"/>
          </a:xfrm>
          <a:prstGeom prst="rect">
            <a:avLst/>
          </a:prstGeom>
        </p:spPr>
      </p:pic>
    </p:spTree>
    <p:extLst>
      <p:ext uri="{BB962C8B-B14F-4D97-AF65-F5344CB8AC3E}">
        <p14:creationId xmlns:p14="http://schemas.microsoft.com/office/powerpoint/2010/main" val="973222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5EAE3-9255-B64F-BE6E-B8C503292DEE}"/>
              </a:ext>
            </a:extLst>
          </p:cNvPr>
          <p:cNvSpPr>
            <a:spLocks noGrp="1"/>
          </p:cNvSpPr>
          <p:nvPr>
            <p:ph type="title"/>
          </p:nvPr>
        </p:nvSpPr>
        <p:spPr/>
        <p:txBody>
          <a:bodyPr>
            <a:normAutofit/>
          </a:bodyPr>
          <a:lstStyle/>
          <a:p>
            <a:r>
              <a:rPr lang="en-US" dirty="0"/>
              <a:t>Support for persistence</a:t>
            </a:r>
          </a:p>
        </p:txBody>
      </p:sp>
      <p:sp>
        <p:nvSpPr>
          <p:cNvPr id="3" name="Date Placeholder 2">
            <a:extLst>
              <a:ext uri="{FF2B5EF4-FFF2-40B4-BE49-F238E27FC236}">
                <a16:creationId xmlns:a16="http://schemas.microsoft.com/office/drawing/2014/main" id="{5AA52A38-8D04-2C47-ADD7-65E26FE1688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9B1FBE67-2B19-E949-A78A-9576563D431F}"/>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D0ABEA47-7EF4-BA42-B13C-EC384AA623C9}"/>
              </a:ext>
            </a:extLst>
          </p:cNvPr>
          <p:cNvSpPr>
            <a:spLocks noGrp="1"/>
          </p:cNvSpPr>
          <p:nvPr>
            <p:ph sz="quarter" idx="1"/>
          </p:nvPr>
        </p:nvSpPr>
        <p:spPr/>
        <p:txBody>
          <a:bodyPr>
            <a:normAutofit fontScale="85000" lnSpcReduction="10000"/>
          </a:bodyPr>
          <a:lstStyle/>
          <a:p>
            <a:r>
              <a:rPr lang="en-US" dirty="0"/>
              <a:t>Although the data stored in Redis is based on memory, it provides two ways for persistence: RDB and AOF.</a:t>
            </a:r>
          </a:p>
          <a:p>
            <a:endParaRPr lang="en-US" dirty="0"/>
          </a:p>
          <a:p>
            <a:r>
              <a:rPr lang="en-US" dirty="0"/>
              <a:t>RDB (Redis </a:t>
            </a:r>
            <a:r>
              <a:rPr lang="en-US" dirty="0" err="1"/>
              <a:t>DataBase</a:t>
            </a:r>
            <a:r>
              <a:rPr lang="en-US" dirty="0"/>
              <a:t>), also known as the snapshot method: Redis periodically backs up the data in memory to disk to form a snapshot. </a:t>
            </a:r>
          </a:p>
          <a:p>
            <a:endParaRPr lang="en-US" dirty="0"/>
          </a:p>
          <a:p>
            <a:r>
              <a:rPr lang="en-US" dirty="0"/>
              <a:t>AOF (Append Only File): records all update operations in Redis</a:t>
            </a:r>
          </a:p>
          <a:p>
            <a:endParaRPr lang="en-US" dirty="0"/>
          </a:p>
        </p:txBody>
      </p:sp>
    </p:spTree>
    <p:extLst>
      <p:ext uri="{BB962C8B-B14F-4D97-AF65-F5344CB8AC3E}">
        <p14:creationId xmlns:p14="http://schemas.microsoft.com/office/powerpoint/2010/main" val="1676388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A63CD-2871-224F-89DC-9C48F1CD72F1}"/>
              </a:ext>
            </a:extLst>
          </p:cNvPr>
          <p:cNvSpPr>
            <a:spLocks noGrp="1"/>
          </p:cNvSpPr>
          <p:nvPr>
            <p:ph type="title"/>
          </p:nvPr>
        </p:nvSpPr>
        <p:spPr/>
        <p:txBody>
          <a:bodyPr/>
          <a:lstStyle/>
          <a:p>
            <a:r>
              <a:rPr lang="en-US" dirty="0"/>
              <a:t>Support for persistence</a:t>
            </a:r>
          </a:p>
        </p:txBody>
      </p:sp>
      <p:sp>
        <p:nvSpPr>
          <p:cNvPr id="3" name="Date Placeholder 2">
            <a:extLst>
              <a:ext uri="{FF2B5EF4-FFF2-40B4-BE49-F238E27FC236}">
                <a16:creationId xmlns:a16="http://schemas.microsoft.com/office/drawing/2014/main" id="{A3CBB4A4-65F8-8D48-A378-CE854DA7C75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1A7F159-3D6A-A04B-80F3-446C410D7B4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5BC306B8-EF67-B84C-92C4-934BB7AD421A}"/>
              </a:ext>
            </a:extLst>
          </p:cNvPr>
          <p:cNvSpPr>
            <a:spLocks noGrp="1"/>
          </p:cNvSpPr>
          <p:nvPr>
            <p:ph sz="quarter" idx="1"/>
          </p:nvPr>
        </p:nvSpPr>
        <p:spPr/>
        <p:txBody>
          <a:bodyPr/>
          <a:lstStyle/>
          <a:p>
            <a:r>
              <a:rPr lang="en-US" dirty="0"/>
              <a:t>RDB (Redis </a:t>
            </a:r>
            <a:r>
              <a:rPr lang="en-US" dirty="0" err="1"/>
              <a:t>DataBase</a:t>
            </a:r>
            <a:r>
              <a:rPr lang="en-US" dirty="0"/>
              <a:t>), also known as the snapshot method: Redis periodically backs up the data in memory to disk to form a snapshot. </a:t>
            </a:r>
          </a:p>
          <a:p>
            <a:endParaRPr lang="en-US" dirty="0"/>
          </a:p>
        </p:txBody>
      </p:sp>
      <p:pic>
        <p:nvPicPr>
          <p:cNvPr id="6" name="Picture 5">
            <a:extLst>
              <a:ext uri="{FF2B5EF4-FFF2-40B4-BE49-F238E27FC236}">
                <a16:creationId xmlns:a16="http://schemas.microsoft.com/office/drawing/2014/main" id="{EB115B98-0214-E44E-BE15-D593EDE88507}"/>
              </a:ext>
            </a:extLst>
          </p:cNvPr>
          <p:cNvPicPr>
            <a:picLocks noChangeAspect="1"/>
          </p:cNvPicPr>
          <p:nvPr/>
        </p:nvPicPr>
        <p:blipFill>
          <a:blip r:embed="rId2"/>
          <a:stretch>
            <a:fillRect/>
          </a:stretch>
        </p:blipFill>
        <p:spPr>
          <a:xfrm>
            <a:off x="1905000" y="3657600"/>
            <a:ext cx="4971288" cy="2133600"/>
          </a:xfrm>
          <a:prstGeom prst="rect">
            <a:avLst/>
          </a:prstGeom>
        </p:spPr>
      </p:pic>
    </p:spTree>
    <p:extLst>
      <p:ext uri="{BB962C8B-B14F-4D97-AF65-F5344CB8AC3E}">
        <p14:creationId xmlns:p14="http://schemas.microsoft.com/office/powerpoint/2010/main" val="3275295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A63CD-2871-224F-89DC-9C48F1CD72F1}"/>
              </a:ext>
            </a:extLst>
          </p:cNvPr>
          <p:cNvSpPr>
            <a:spLocks noGrp="1"/>
          </p:cNvSpPr>
          <p:nvPr>
            <p:ph type="title"/>
          </p:nvPr>
        </p:nvSpPr>
        <p:spPr/>
        <p:txBody>
          <a:bodyPr/>
          <a:lstStyle/>
          <a:p>
            <a:r>
              <a:rPr lang="en-US" dirty="0"/>
              <a:t>Support for persistence</a:t>
            </a:r>
          </a:p>
        </p:txBody>
      </p:sp>
      <p:sp>
        <p:nvSpPr>
          <p:cNvPr id="3" name="Date Placeholder 2">
            <a:extLst>
              <a:ext uri="{FF2B5EF4-FFF2-40B4-BE49-F238E27FC236}">
                <a16:creationId xmlns:a16="http://schemas.microsoft.com/office/drawing/2014/main" id="{A3CBB4A4-65F8-8D48-A378-CE854DA7C75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1A7F159-3D6A-A04B-80F3-446C410D7B4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5BC306B8-EF67-B84C-92C4-934BB7AD421A}"/>
              </a:ext>
            </a:extLst>
          </p:cNvPr>
          <p:cNvSpPr>
            <a:spLocks noGrp="1"/>
          </p:cNvSpPr>
          <p:nvPr>
            <p:ph sz="quarter" idx="1"/>
          </p:nvPr>
        </p:nvSpPr>
        <p:spPr/>
        <p:txBody>
          <a:bodyPr/>
          <a:lstStyle/>
          <a:p>
            <a:r>
              <a:rPr lang="en-US" dirty="0"/>
              <a:t>AOF (Append Only File): records all update operations in Redis</a:t>
            </a:r>
          </a:p>
          <a:p>
            <a:endParaRPr lang="en-US" dirty="0"/>
          </a:p>
        </p:txBody>
      </p:sp>
      <p:pic>
        <p:nvPicPr>
          <p:cNvPr id="7" name="Picture 6">
            <a:extLst>
              <a:ext uri="{FF2B5EF4-FFF2-40B4-BE49-F238E27FC236}">
                <a16:creationId xmlns:a16="http://schemas.microsoft.com/office/drawing/2014/main" id="{7749A423-0793-6A4B-A184-5102456ACA52}"/>
              </a:ext>
            </a:extLst>
          </p:cNvPr>
          <p:cNvPicPr>
            <a:picLocks noChangeAspect="1"/>
          </p:cNvPicPr>
          <p:nvPr/>
        </p:nvPicPr>
        <p:blipFill>
          <a:blip r:embed="rId2"/>
          <a:stretch>
            <a:fillRect/>
          </a:stretch>
        </p:blipFill>
        <p:spPr>
          <a:xfrm>
            <a:off x="1905000" y="3395472"/>
            <a:ext cx="5005504" cy="2533650"/>
          </a:xfrm>
          <a:prstGeom prst="rect">
            <a:avLst/>
          </a:prstGeom>
        </p:spPr>
      </p:pic>
    </p:spTree>
    <p:extLst>
      <p:ext uri="{BB962C8B-B14F-4D97-AF65-F5344CB8AC3E}">
        <p14:creationId xmlns:p14="http://schemas.microsoft.com/office/powerpoint/2010/main" val="4051592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49B0F-9DC9-BF46-908E-438864906E67}"/>
              </a:ext>
            </a:extLst>
          </p:cNvPr>
          <p:cNvSpPr>
            <a:spLocks noGrp="1"/>
          </p:cNvSpPr>
          <p:nvPr>
            <p:ph type="title"/>
          </p:nvPr>
        </p:nvSpPr>
        <p:spPr/>
        <p:txBody>
          <a:bodyPr>
            <a:normAutofit/>
          </a:bodyPr>
          <a:lstStyle/>
          <a:p>
            <a:r>
              <a:rPr lang="en-US" dirty="0"/>
              <a:t>Active-standby synchronization</a:t>
            </a:r>
          </a:p>
        </p:txBody>
      </p:sp>
      <p:sp>
        <p:nvSpPr>
          <p:cNvPr id="3" name="Date Placeholder 2">
            <a:extLst>
              <a:ext uri="{FF2B5EF4-FFF2-40B4-BE49-F238E27FC236}">
                <a16:creationId xmlns:a16="http://schemas.microsoft.com/office/drawing/2014/main" id="{2343306F-3CC2-6649-99B6-DFE6871B5A1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E1BB7A8-A775-3945-86B4-27B2E57528CA}"/>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4940B281-D0BA-C74D-9711-60B4E443C2A8}"/>
              </a:ext>
            </a:extLst>
          </p:cNvPr>
          <p:cNvSpPr>
            <a:spLocks noGrp="1"/>
          </p:cNvSpPr>
          <p:nvPr>
            <p:ph sz="quarter" idx="1"/>
          </p:nvPr>
        </p:nvSpPr>
        <p:spPr>
          <a:xfrm>
            <a:off x="457200" y="1219200"/>
            <a:ext cx="8229600" cy="2667000"/>
          </a:xfrm>
        </p:spPr>
        <p:txBody>
          <a:bodyPr>
            <a:normAutofit fontScale="92500" lnSpcReduction="10000"/>
          </a:bodyPr>
          <a:lstStyle/>
          <a:p>
            <a:r>
              <a:rPr lang="en-US" dirty="0"/>
              <a:t>The complete synchronization: </a:t>
            </a:r>
          </a:p>
          <a:p>
            <a:pPr marL="274320" lvl="1" indent="0">
              <a:buNone/>
            </a:pPr>
            <a:r>
              <a:rPr lang="en-US" dirty="0"/>
              <a:t>1. When the standby server starts, it will send a SYNC command to the master server; </a:t>
            </a:r>
          </a:p>
          <a:p>
            <a:pPr marL="274320" lvl="1" indent="0">
              <a:buNone/>
            </a:pPr>
            <a:r>
              <a:rPr lang="en-US" dirty="0"/>
              <a:t>2. After receiving the command, the master server will generate an RDB (snapshot) file and record the new write operations performed from now on; </a:t>
            </a:r>
          </a:p>
        </p:txBody>
      </p:sp>
      <p:sp>
        <p:nvSpPr>
          <p:cNvPr id="6" name="Rectangle 5">
            <a:extLst>
              <a:ext uri="{FF2B5EF4-FFF2-40B4-BE49-F238E27FC236}">
                <a16:creationId xmlns:a16="http://schemas.microsoft.com/office/drawing/2014/main" id="{7F40E8DC-C4F0-D549-BC39-00C6E95D3C77}"/>
              </a:ext>
            </a:extLst>
          </p:cNvPr>
          <p:cNvSpPr/>
          <p:nvPr/>
        </p:nvSpPr>
        <p:spPr>
          <a:xfrm>
            <a:off x="2060448" y="4267200"/>
            <a:ext cx="1066800" cy="1905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308E5D-4EBB-C949-B5B3-86A3FBC370E9}"/>
              </a:ext>
            </a:extLst>
          </p:cNvPr>
          <p:cNvSpPr/>
          <p:nvPr/>
        </p:nvSpPr>
        <p:spPr>
          <a:xfrm>
            <a:off x="6248402" y="4267200"/>
            <a:ext cx="1066800" cy="1905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0837061-682F-BB44-B93C-00266BF9E8CA}"/>
              </a:ext>
            </a:extLst>
          </p:cNvPr>
          <p:cNvSpPr txBox="1"/>
          <p:nvPr/>
        </p:nvSpPr>
        <p:spPr>
          <a:xfrm>
            <a:off x="6324600" y="4893486"/>
            <a:ext cx="1066800" cy="646331"/>
          </a:xfrm>
          <a:prstGeom prst="rect">
            <a:avLst/>
          </a:prstGeom>
          <a:noFill/>
        </p:spPr>
        <p:txBody>
          <a:bodyPr wrap="square" rtlCol="0">
            <a:spAutoFit/>
          </a:bodyPr>
          <a:lstStyle/>
          <a:p>
            <a:r>
              <a:rPr lang="en-US" dirty="0"/>
              <a:t>Standby node</a:t>
            </a:r>
          </a:p>
        </p:txBody>
      </p:sp>
      <p:sp>
        <p:nvSpPr>
          <p:cNvPr id="9" name="TextBox 8">
            <a:extLst>
              <a:ext uri="{FF2B5EF4-FFF2-40B4-BE49-F238E27FC236}">
                <a16:creationId xmlns:a16="http://schemas.microsoft.com/office/drawing/2014/main" id="{BD5B223E-C3E7-324C-B576-4E4D9082CC18}"/>
              </a:ext>
            </a:extLst>
          </p:cNvPr>
          <p:cNvSpPr txBox="1"/>
          <p:nvPr/>
        </p:nvSpPr>
        <p:spPr>
          <a:xfrm>
            <a:off x="2209800" y="4884342"/>
            <a:ext cx="1066800" cy="646331"/>
          </a:xfrm>
          <a:prstGeom prst="rect">
            <a:avLst/>
          </a:prstGeom>
          <a:noFill/>
        </p:spPr>
        <p:txBody>
          <a:bodyPr wrap="square" rtlCol="0">
            <a:spAutoFit/>
          </a:bodyPr>
          <a:lstStyle/>
          <a:p>
            <a:r>
              <a:rPr lang="en-US" dirty="0"/>
              <a:t>Master node</a:t>
            </a:r>
          </a:p>
        </p:txBody>
      </p:sp>
      <p:cxnSp>
        <p:nvCxnSpPr>
          <p:cNvPr id="11" name="Straight Arrow Connector 10">
            <a:extLst>
              <a:ext uri="{FF2B5EF4-FFF2-40B4-BE49-F238E27FC236}">
                <a16:creationId xmlns:a16="http://schemas.microsoft.com/office/drawing/2014/main" id="{C32C21B7-9CA3-B74D-815A-356DE7CD0FE8}"/>
              </a:ext>
            </a:extLst>
          </p:cNvPr>
          <p:cNvCxnSpPr/>
          <p:nvPr/>
        </p:nvCxnSpPr>
        <p:spPr>
          <a:xfrm flipH="1">
            <a:off x="3127248" y="4572000"/>
            <a:ext cx="31211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4CAEC5A-D9DE-0945-A350-9D2C572C59B2}"/>
              </a:ext>
            </a:extLst>
          </p:cNvPr>
          <p:cNvCxnSpPr>
            <a:cxnSpLocks/>
          </p:cNvCxnSpPr>
          <p:nvPr/>
        </p:nvCxnSpPr>
        <p:spPr>
          <a:xfrm>
            <a:off x="3127248" y="4917870"/>
            <a:ext cx="31211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7BCCA2F-2521-5D41-83C4-24B4B204648E}"/>
              </a:ext>
            </a:extLst>
          </p:cNvPr>
          <p:cNvSpPr txBox="1"/>
          <p:nvPr/>
        </p:nvSpPr>
        <p:spPr>
          <a:xfrm>
            <a:off x="4375738" y="4173111"/>
            <a:ext cx="672941" cy="369332"/>
          </a:xfrm>
          <a:prstGeom prst="rect">
            <a:avLst/>
          </a:prstGeom>
          <a:noFill/>
        </p:spPr>
        <p:txBody>
          <a:bodyPr wrap="none" rtlCol="0">
            <a:spAutoFit/>
          </a:bodyPr>
          <a:lstStyle/>
          <a:p>
            <a:r>
              <a:rPr lang="en-US" dirty="0"/>
              <a:t>SYNC</a:t>
            </a:r>
          </a:p>
        </p:txBody>
      </p:sp>
      <p:sp>
        <p:nvSpPr>
          <p:cNvPr id="16" name="TextBox 15">
            <a:extLst>
              <a:ext uri="{FF2B5EF4-FFF2-40B4-BE49-F238E27FC236}">
                <a16:creationId xmlns:a16="http://schemas.microsoft.com/office/drawing/2014/main" id="{437950F1-09C1-BD48-8215-A08EF5124550}"/>
              </a:ext>
            </a:extLst>
          </p:cNvPr>
          <p:cNvSpPr txBox="1"/>
          <p:nvPr/>
        </p:nvSpPr>
        <p:spPr>
          <a:xfrm>
            <a:off x="4379977" y="5012743"/>
            <a:ext cx="577402" cy="369332"/>
          </a:xfrm>
          <a:prstGeom prst="rect">
            <a:avLst/>
          </a:prstGeom>
          <a:noFill/>
        </p:spPr>
        <p:txBody>
          <a:bodyPr wrap="none" rtlCol="0">
            <a:spAutoFit/>
          </a:bodyPr>
          <a:lstStyle/>
          <a:p>
            <a:r>
              <a:rPr lang="en-US" dirty="0"/>
              <a:t>RDB</a:t>
            </a:r>
          </a:p>
        </p:txBody>
      </p:sp>
    </p:spTree>
    <p:extLst>
      <p:ext uri="{BB962C8B-B14F-4D97-AF65-F5344CB8AC3E}">
        <p14:creationId xmlns:p14="http://schemas.microsoft.com/office/powerpoint/2010/main" val="2371380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49B0F-9DC9-BF46-908E-438864906E67}"/>
              </a:ext>
            </a:extLst>
          </p:cNvPr>
          <p:cNvSpPr>
            <a:spLocks noGrp="1"/>
          </p:cNvSpPr>
          <p:nvPr>
            <p:ph type="title"/>
          </p:nvPr>
        </p:nvSpPr>
        <p:spPr/>
        <p:txBody>
          <a:bodyPr>
            <a:normAutofit/>
          </a:bodyPr>
          <a:lstStyle/>
          <a:p>
            <a:r>
              <a:rPr lang="en-US" dirty="0"/>
              <a:t>Active-standby synchronization</a:t>
            </a:r>
          </a:p>
        </p:txBody>
      </p:sp>
      <p:sp>
        <p:nvSpPr>
          <p:cNvPr id="3" name="Date Placeholder 2">
            <a:extLst>
              <a:ext uri="{FF2B5EF4-FFF2-40B4-BE49-F238E27FC236}">
                <a16:creationId xmlns:a16="http://schemas.microsoft.com/office/drawing/2014/main" id="{2343306F-3CC2-6649-99B6-DFE6871B5A1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E1BB7A8-A775-3945-86B4-27B2E57528CA}"/>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4940B281-D0BA-C74D-9711-60B4E443C2A8}"/>
              </a:ext>
            </a:extLst>
          </p:cNvPr>
          <p:cNvSpPr>
            <a:spLocks noGrp="1"/>
          </p:cNvSpPr>
          <p:nvPr>
            <p:ph sz="quarter" idx="1"/>
          </p:nvPr>
        </p:nvSpPr>
        <p:spPr>
          <a:xfrm>
            <a:off x="457200" y="1219200"/>
            <a:ext cx="8229600" cy="2563212"/>
          </a:xfrm>
        </p:spPr>
        <p:txBody>
          <a:bodyPr>
            <a:normAutofit fontScale="92500" lnSpcReduction="20000"/>
          </a:bodyPr>
          <a:lstStyle/>
          <a:p>
            <a:r>
              <a:rPr lang="en-US" dirty="0"/>
              <a:t>The complete synchronization: </a:t>
            </a:r>
          </a:p>
          <a:p>
            <a:pPr marL="274320" lvl="1" indent="0">
              <a:buNone/>
            </a:pPr>
            <a:r>
              <a:rPr lang="en-US" dirty="0"/>
              <a:t>3. When the RDB is created, it will send it to the standby server, and the standby server will update the data through the RDB file.</a:t>
            </a:r>
          </a:p>
          <a:p>
            <a:pPr marL="274320" lvl="1" indent="0">
              <a:buNone/>
            </a:pPr>
            <a:r>
              <a:rPr lang="en-US" dirty="0"/>
              <a:t>4. After the update is complete, the master server sends the write operation of the new records to the standby server. Then, the data is consistent.</a:t>
            </a:r>
          </a:p>
        </p:txBody>
      </p:sp>
      <p:sp>
        <p:nvSpPr>
          <p:cNvPr id="6" name="Rectangle 5">
            <a:extLst>
              <a:ext uri="{FF2B5EF4-FFF2-40B4-BE49-F238E27FC236}">
                <a16:creationId xmlns:a16="http://schemas.microsoft.com/office/drawing/2014/main" id="{58A89656-DBF6-FE4C-9A7D-19281CF8BF27}"/>
              </a:ext>
            </a:extLst>
          </p:cNvPr>
          <p:cNvSpPr/>
          <p:nvPr/>
        </p:nvSpPr>
        <p:spPr>
          <a:xfrm>
            <a:off x="2060448" y="4267200"/>
            <a:ext cx="1066800" cy="1905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32FF5FF-A446-7D41-A05A-59920DC1B809}"/>
              </a:ext>
            </a:extLst>
          </p:cNvPr>
          <p:cNvSpPr/>
          <p:nvPr/>
        </p:nvSpPr>
        <p:spPr>
          <a:xfrm>
            <a:off x="6248402" y="4267200"/>
            <a:ext cx="1066800" cy="1905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7A748D1-CABF-F04A-AEE6-22226A3ED627}"/>
              </a:ext>
            </a:extLst>
          </p:cNvPr>
          <p:cNvSpPr txBox="1"/>
          <p:nvPr/>
        </p:nvSpPr>
        <p:spPr>
          <a:xfrm>
            <a:off x="6324600" y="4893486"/>
            <a:ext cx="1066800" cy="646331"/>
          </a:xfrm>
          <a:prstGeom prst="rect">
            <a:avLst/>
          </a:prstGeom>
          <a:noFill/>
        </p:spPr>
        <p:txBody>
          <a:bodyPr wrap="square" rtlCol="0">
            <a:spAutoFit/>
          </a:bodyPr>
          <a:lstStyle/>
          <a:p>
            <a:r>
              <a:rPr lang="en-US" dirty="0"/>
              <a:t>Standby node</a:t>
            </a:r>
          </a:p>
        </p:txBody>
      </p:sp>
      <p:sp>
        <p:nvSpPr>
          <p:cNvPr id="9" name="TextBox 8">
            <a:extLst>
              <a:ext uri="{FF2B5EF4-FFF2-40B4-BE49-F238E27FC236}">
                <a16:creationId xmlns:a16="http://schemas.microsoft.com/office/drawing/2014/main" id="{9C57D030-07A2-9841-A506-7AC4B05B10EB}"/>
              </a:ext>
            </a:extLst>
          </p:cNvPr>
          <p:cNvSpPr txBox="1"/>
          <p:nvPr/>
        </p:nvSpPr>
        <p:spPr>
          <a:xfrm>
            <a:off x="2209800" y="4884342"/>
            <a:ext cx="1066800" cy="646331"/>
          </a:xfrm>
          <a:prstGeom prst="rect">
            <a:avLst/>
          </a:prstGeom>
          <a:noFill/>
        </p:spPr>
        <p:txBody>
          <a:bodyPr wrap="square" rtlCol="0">
            <a:spAutoFit/>
          </a:bodyPr>
          <a:lstStyle/>
          <a:p>
            <a:r>
              <a:rPr lang="en-US" dirty="0"/>
              <a:t>Master node</a:t>
            </a:r>
          </a:p>
        </p:txBody>
      </p:sp>
      <p:cxnSp>
        <p:nvCxnSpPr>
          <p:cNvPr id="10" name="Straight Arrow Connector 9">
            <a:extLst>
              <a:ext uri="{FF2B5EF4-FFF2-40B4-BE49-F238E27FC236}">
                <a16:creationId xmlns:a16="http://schemas.microsoft.com/office/drawing/2014/main" id="{38D2B9AE-6E6C-2E48-8274-D1DFA8502514}"/>
              </a:ext>
            </a:extLst>
          </p:cNvPr>
          <p:cNvCxnSpPr/>
          <p:nvPr/>
        </p:nvCxnSpPr>
        <p:spPr>
          <a:xfrm flipH="1">
            <a:off x="3127248" y="4572000"/>
            <a:ext cx="31211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F47F561-9E4A-DE42-8C74-2623790FE76B}"/>
              </a:ext>
            </a:extLst>
          </p:cNvPr>
          <p:cNvCxnSpPr>
            <a:cxnSpLocks/>
          </p:cNvCxnSpPr>
          <p:nvPr/>
        </p:nvCxnSpPr>
        <p:spPr>
          <a:xfrm>
            <a:off x="3127248" y="4917870"/>
            <a:ext cx="31211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F53D3CC-605C-9B40-8FC3-E54FB9F4EA82}"/>
              </a:ext>
            </a:extLst>
          </p:cNvPr>
          <p:cNvSpPr txBox="1"/>
          <p:nvPr/>
        </p:nvSpPr>
        <p:spPr>
          <a:xfrm>
            <a:off x="4375738" y="4173111"/>
            <a:ext cx="672941" cy="369332"/>
          </a:xfrm>
          <a:prstGeom prst="rect">
            <a:avLst/>
          </a:prstGeom>
          <a:noFill/>
        </p:spPr>
        <p:txBody>
          <a:bodyPr wrap="none" rtlCol="0">
            <a:spAutoFit/>
          </a:bodyPr>
          <a:lstStyle/>
          <a:p>
            <a:r>
              <a:rPr lang="en-US" dirty="0"/>
              <a:t>SYNC</a:t>
            </a:r>
          </a:p>
        </p:txBody>
      </p:sp>
      <p:sp>
        <p:nvSpPr>
          <p:cNvPr id="13" name="TextBox 12">
            <a:extLst>
              <a:ext uri="{FF2B5EF4-FFF2-40B4-BE49-F238E27FC236}">
                <a16:creationId xmlns:a16="http://schemas.microsoft.com/office/drawing/2014/main" id="{01925531-51B5-4D4B-9EF1-02A0E62E5A82}"/>
              </a:ext>
            </a:extLst>
          </p:cNvPr>
          <p:cNvSpPr txBox="1"/>
          <p:nvPr/>
        </p:nvSpPr>
        <p:spPr>
          <a:xfrm>
            <a:off x="4379977" y="5012743"/>
            <a:ext cx="577402" cy="369332"/>
          </a:xfrm>
          <a:prstGeom prst="rect">
            <a:avLst/>
          </a:prstGeom>
          <a:noFill/>
        </p:spPr>
        <p:txBody>
          <a:bodyPr wrap="none" rtlCol="0">
            <a:spAutoFit/>
          </a:bodyPr>
          <a:lstStyle/>
          <a:p>
            <a:r>
              <a:rPr lang="en-US" dirty="0"/>
              <a:t>RDB</a:t>
            </a:r>
          </a:p>
        </p:txBody>
      </p:sp>
      <p:cxnSp>
        <p:nvCxnSpPr>
          <p:cNvPr id="14" name="Straight Arrow Connector 13">
            <a:extLst>
              <a:ext uri="{FF2B5EF4-FFF2-40B4-BE49-F238E27FC236}">
                <a16:creationId xmlns:a16="http://schemas.microsoft.com/office/drawing/2014/main" id="{E537C43A-E71C-9D4F-B9C8-A73910F0756F}"/>
              </a:ext>
            </a:extLst>
          </p:cNvPr>
          <p:cNvCxnSpPr>
            <a:cxnSpLocks/>
          </p:cNvCxnSpPr>
          <p:nvPr/>
        </p:nvCxnSpPr>
        <p:spPr>
          <a:xfrm>
            <a:off x="3127248" y="5791200"/>
            <a:ext cx="31211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FAAB51F-6144-934F-99D1-38A436180F8D}"/>
              </a:ext>
            </a:extLst>
          </p:cNvPr>
          <p:cNvSpPr txBox="1"/>
          <p:nvPr/>
        </p:nvSpPr>
        <p:spPr>
          <a:xfrm>
            <a:off x="3815761" y="5833870"/>
            <a:ext cx="1960537" cy="369332"/>
          </a:xfrm>
          <a:prstGeom prst="rect">
            <a:avLst/>
          </a:prstGeom>
          <a:noFill/>
        </p:spPr>
        <p:txBody>
          <a:bodyPr wrap="none" rtlCol="0">
            <a:spAutoFit/>
          </a:bodyPr>
          <a:lstStyle/>
          <a:p>
            <a:r>
              <a:rPr lang="en-US" dirty="0"/>
              <a:t>New write updates</a:t>
            </a:r>
          </a:p>
        </p:txBody>
      </p:sp>
    </p:spTree>
    <p:extLst>
      <p:ext uri="{BB962C8B-B14F-4D97-AF65-F5344CB8AC3E}">
        <p14:creationId xmlns:p14="http://schemas.microsoft.com/office/powerpoint/2010/main" val="3598391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49B0F-9DC9-BF46-908E-438864906E67}"/>
              </a:ext>
            </a:extLst>
          </p:cNvPr>
          <p:cNvSpPr>
            <a:spLocks noGrp="1"/>
          </p:cNvSpPr>
          <p:nvPr>
            <p:ph type="title"/>
          </p:nvPr>
        </p:nvSpPr>
        <p:spPr/>
        <p:txBody>
          <a:bodyPr>
            <a:normAutofit/>
          </a:bodyPr>
          <a:lstStyle/>
          <a:p>
            <a:r>
              <a:rPr lang="en-US" dirty="0"/>
              <a:t>Active-standby synchronization</a:t>
            </a:r>
          </a:p>
        </p:txBody>
      </p:sp>
      <p:sp>
        <p:nvSpPr>
          <p:cNvPr id="3" name="Date Placeholder 2">
            <a:extLst>
              <a:ext uri="{FF2B5EF4-FFF2-40B4-BE49-F238E27FC236}">
                <a16:creationId xmlns:a16="http://schemas.microsoft.com/office/drawing/2014/main" id="{2343306F-3CC2-6649-99B6-DFE6871B5A1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E1BB7A8-A775-3945-86B4-27B2E57528CA}"/>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4940B281-D0BA-C74D-9711-60B4E443C2A8}"/>
              </a:ext>
            </a:extLst>
          </p:cNvPr>
          <p:cNvSpPr>
            <a:spLocks noGrp="1"/>
          </p:cNvSpPr>
          <p:nvPr>
            <p:ph sz="quarter" idx="1"/>
          </p:nvPr>
        </p:nvSpPr>
        <p:spPr>
          <a:xfrm>
            <a:off x="457200" y="1219200"/>
            <a:ext cx="8229600" cy="1828799"/>
          </a:xfrm>
        </p:spPr>
        <p:txBody>
          <a:bodyPr>
            <a:normAutofit fontScale="92500"/>
          </a:bodyPr>
          <a:lstStyle/>
          <a:p>
            <a:r>
              <a:rPr lang="en-US" dirty="0"/>
              <a:t>The part synchronization: </a:t>
            </a:r>
          </a:p>
          <a:p>
            <a:pPr marL="274320" lvl="1" indent="0">
              <a:buNone/>
            </a:pPr>
            <a:r>
              <a:rPr lang="en-US" dirty="0"/>
              <a:t>Master node only sends the updates to the standby servers and the standby servers perform the writes and keep data consistent</a:t>
            </a:r>
          </a:p>
        </p:txBody>
      </p:sp>
      <p:sp>
        <p:nvSpPr>
          <p:cNvPr id="6" name="Rectangle 5">
            <a:extLst>
              <a:ext uri="{FF2B5EF4-FFF2-40B4-BE49-F238E27FC236}">
                <a16:creationId xmlns:a16="http://schemas.microsoft.com/office/drawing/2014/main" id="{58A89656-DBF6-FE4C-9A7D-19281CF8BF27}"/>
              </a:ext>
            </a:extLst>
          </p:cNvPr>
          <p:cNvSpPr/>
          <p:nvPr/>
        </p:nvSpPr>
        <p:spPr>
          <a:xfrm>
            <a:off x="1831846" y="3642360"/>
            <a:ext cx="1066800" cy="1905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32FF5FF-A446-7D41-A05A-59920DC1B809}"/>
              </a:ext>
            </a:extLst>
          </p:cNvPr>
          <p:cNvSpPr/>
          <p:nvPr/>
        </p:nvSpPr>
        <p:spPr>
          <a:xfrm>
            <a:off x="6019800" y="3642360"/>
            <a:ext cx="1066800" cy="1905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7A748D1-CABF-F04A-AEE6-22226A3ED627}"/>
              </a:ext>
            </a:extLst>
          </p:cNvPr>
          <p:cNvSpPr txBox="1"/>
          <p:nvPr/>
        </p:nvSpPr>
        <p:spPr>
          <a:xfrm>
            <a:off x="6095998" y="4268646"/>
            <a:ext cx="1066800" cy="646331"/>
          </a:xfrm>
          <a:prstGeom prst="rect">
            <a:avLst/>
          </a:prstGeom>
          <a:noFill/>
        </p:spPr>
        <p:txBody>
          <a:bodyPr wrap="square" rtlCol="0">
            <a:spAutoFit/>
          </a:bodyPr>
          <a:lstStyle/>
          <a:p>
            <a:r>
              <a:rPr lang="en-US" dirty="0"/>
              <a:t>Standby node</a:t>
            </a:r>
          </a:p>
        </p:txBody>
      </p:sp>
      <p:sp>
        <p:nvSpPr>
          <p:cNvPr id="9" name="TextBox 8">
            <a:extLst>
              <a:ext uri="{FF2B5EF4-FFF2-40B4-BE49-F238E27FC236}">
                <a16:creationId xmlns:a16="http://schemas.microsoft.com/office/drawing/2014/main" id="{9C57D030-07A2-9841-A506-7AC4B05B10EB}"/>
              </a:ext>
            </a:extLst>
          </p:cNvPr>
          <p:cNvSpPr txBox="1"/>
          <p:nvPr/>
        </p:nvSpPr>
        <p:spPr>
          <a:xfrm>
            <a:off x="1981198" y="4259502"/>
            <a:ext cx="1066800" cy="646331"/>
          </a:xfrm>
          <a:prstGeom prst="rect">
            <a:avLst/>
          </a:prstGeom>
          <a:noFill/>
        </p:spPr>
        <p:txBody>
          <a:bodyPr wrap="square" rtlCol="0">
            <a:spAutoFit/>
          </a:bodyPr>
          <a:lstStyle/>
          <a:p>
            <a:r>
              <a:rPr lang="en-US" dirty="0"/>
              <a:t>Master node</a:t>
            </a:r>
          </a:p>
        </p:txBody>
      </p:sp>
      <p:cxnSp>
        <p:nvCxnSpPr>
          <p:cNvPr id="10" name="Straight Arrow Connector 9">
            <a:extLst>
              <a:ext uri="{FF2B5EF4-FFF2-40B4-BE49-F238E27FC236}">
                <a16:creationId xmlns:a16="http://schemas.microsoft.com/office/drawing/2014/main" id="{38D2B9AE-6E6C-2E48-8274-D1DFA8502514}"/>
              </a:ext>
            </a:extLst>
          </p:cNvPr>
          <p:cNvCxnSpPr/>
          <p:nvPr/>
        </p:nvCxnSpPr>
        <p:spPr>
          <a:xfrm flipH="1">
            <a:off x="2898646" y="3947160"/>
            <a:ext cx="31211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F53D3CC-605C-9B40-8FC3-E54FB9F4EA82}"/>
              </a:ext>
            </a:extLst>
          </p:cNvPr>
          <p:cNvSpPr txBox="1"/>
          <p:nvPr/>
        </p:nvSpPr>
        <p:spPr>
          <a:xfrm>
            <a:off x="4063441" y="3538035"/>
            <a:ext cx="791563" cy="369332"/>
          </a:xfrm>
          <a:prstGeom prst="rect">
            <a:avLst/>
          </a:prstGeom>
          <a:noFill/>
        </p:spPr>
        <p:txBody>
          <a:bodyPr wrap="none" rtlCol="0">
            <a:spAutoFit/>
          </a:bodyPr>
          <a:lstStyle/>
          <a:p>
            <a:r>
              <a:rPr lang="en-US" dirty="0"/>
              <a:t>PSYNC</a:t>
            </a:r>
          </a:p>
        </p:txBody>
      </p:sp>
      <p:cxnSp>
        <p:nvCxnSpPr>
          <p:cNvPr id="14" name="Straight Arrow Connector 13">
            <a:extLst>
              <a:ext uri="{FF2B5EF4-FFF2-40B4-BE49-F238E27FC236}">
                <a16:creationId xmlns:a16="http://schemas.microsoft.com/office/drawing/2014/main" id="{E537C43A-E71C-9D4F-B9C8-A73910F0756F}"/>
              </a:ext>
            </a:extLst>
          </p:cNvPr>
          <p:cNvCxnSpPr>
            <a:cxnSpLocks/>
          </p:cNvCxnSpPr>
          <p:nvPr/>
        </p:nvCxnSpPr>
        <p:spPr>
          <a:xfrm>
            <a:off x="2898646" y="5166360"/>
            <a:ext cx="31211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FAAB51F-6144-934F-99D1-38A436180F8D}"/>
              </a:ext>
            </a:extLst>
          </p:cNvPr>
          <p:cNvSpPr txBox="1"/>
          <p:nvPr/>
        </p:nvSpPr>
        <p:spPr>
          <a:xfrm>
            <a:off x="3355679" y="5224194"/>
            <a:ext cx="2432641" cy="646331"/>
          </a:xfrm>
          <a:prstGeom prst="rect">
            <a:avLst/>
          </a:prstGeom>
          <a:noFill/>
        </p:spPr>
        <p:txBody>
          <a:bodyPr wrap="square" rtlCol="0">
            <a:spAutoFit/>
          </a:bodyPr>
          <a:lstStyle/>
          <a:p>
            <a:r>
              <a:rPr lang="en-US" dirty="0"/>
              <a:t>Sends the delta updates since last time</a:t>
            </a:r>
          </a:p>
        </p:txBody>
      </p:sp>
    </p:spTree>
    <p:extLst>
      <p:ext uri="{BB962C8B-B14F-4D97-AF65-F5344CB8AC3E}">
        <p14:creationId xmlns:p14="http://schemas.microsoft.com/office/powerpoint/2010/main" val="1032750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F0D00-22CD-6E45-BB62-5CECA9397704}"/>
              </a:ext>
            </a:extLst>
          </p:cNvPr>
          <p:cNvSpPr>
            <a:spLocks noGrp="1"/>
          </p:cNvSpPr>
          <p:nvPr>
            <p:ph type="title"/>
          </p:nvPr>
        </p:nvSpPr>
        <p:spPr/>
        <p:txBody>
          <a:bodyPr/>
          <a:lstStyle/>
          <a:p>
            <a:r>
              <a:rPr lang="en-US" dirty="0"/>
              <a:t>Distributed Cache in Memcached</a:t>
            </a:r>
          </a:p>
        </p:txBody>
      </p:sp>
      <p:sp>
        <p:nvSpPr>
          <p:cNvPr id="3" name="Date Placeholder 2">
            <a:extLst>
              <a:ext uri="{FF2B5EF4-FFF2-40B4-BE49-F238E27FC236}">
                <a16:creationId xmlns:a16="http://schemas.microsoft.com/office/drawing/2014/main" id="{11DCFA3E-2F17-8247-B79E-D6CD21689428}"/>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32B51A4-8D6C-5D4F-BC94-134C420D2BBA}"/>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E35607CA-A9DA-A042-AE26-B948B4692154}"/>
              </a:ext>
            </a:extLst>
          </p:cNvPr>
          <p:cNvSpPr>
            <a:spLocks noGrp="1"/>
          </p:cNvSpPr>
          <p:nvPr>
            <p:ph sz="quarter" idx="1"/>
          </p:nvPr>
        </p:nvSpPr>
        <p:spPr>
          <a:xfrm>
            <a:off x="457200" y="1219200"/>
            <a:ext cx="8229600" cy="2189163"/>
          </a:xfrm>
        </p:spPr>
        <p:txBody>
          <a:bodyPr>
            <a:normAutofit fontScale="77500" lnSpcReduction="20000"/>
          </a:bodyPr>
          <a:lstStyle/>
          <a:p>
            <a:r>
              <a:rPr lang="en-US" dirty="0"/>
              <a:t>Memcached is a high-performance memory-based key-value cache database</a:t>
            </a:r>
          </a:p>
          <a:p>
            <a:endParaRPr lang="en-US" dirty="0"/>
          </a:p>
          <a:p>
            <a:r>
              <a:rPr lang="en-US" dirty="0"/>
              <a:t>Memcached adopts consistent hashing with virtual nodes</a:t>
            </a:r>
          </a:p>
        </p:txBody>
      </p:sp>
      <p:pic>
        <p:nvPicPr>
          <p:cNvPr id="6" name="Picture 5">
            <a:extLst>
              <a:ext uri="{FF2B5EF4-FFF2-40B4-BE49-F238E27FC236}">
                <a16:creationId xmlns:a16="http://schemas.microsoft.com/office/drawing/2014/main" id="{DB93A1BC-8A68-3B44-8DBF-DEF3707061F1}"/>
              </a:ext>
            </a:extLst>
          </p:cNvPr>
          <p:cNvPicPr>
            <a:picLocks noChangeAspect="1"/>
          </p:cNvPicPr>
          <p:nvPr/>
        </p:nvPicPr>
        <p:blipFill>
          <a:blip r:embed="rId2"/>
          <a:stretch>
            <a:fillRect/>
          </a:stretch>
        </p:blipFill>
        <p:spPr>
          <a:xfrm>
            <a:off x="2667000" y="3296285"/>
            <a:ext cx="4112846" cy="3425825"/>
          </a:xfrm>
          <a:prstGeom prst="rect">
            <a:avLst/>
          </a:prstGeom>
        </p:spPr>
      </p:pic>
    </p:spTree>
    <p:extLst>
      <p:ext uri="{BB962C8B-B14F-4D97-AF65-F5344CB8AC3E}">
        <p14:creationId xmlns:p14="http://schemas.microsoft.com/office/powerpoint/2010/main" val="2666078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40CF-E237-4E40-82D0-9118FF13B96F}"/>
              </a:ext>
            </a:extLst>
          </p:cNvPr>
          <p:cNvSpPr>
            <a:spLocks noGrp="1"/>
          </p:cNvSpPr>
          <p:nvPr>
            <p:ph type="title"/>
          </p:nvPr>
        </p:nvSpPr>
        <p:spPr/>
        <p:txBody>
          <a:bodyPr/>
          <a:lstStyle/>
          <a:p>
            <a:r>
              <a:rPr lang="en-US" dirty="0"/>
              <a:t>Outline</a:t>
            </a:r>
          </a:p>
        </p:txBody>
      </p:sp>
      <p:sp>
        <p:nvSpPr>
          <p:cNvPr id="3" name="Date Placeholder 2">
            <a:extLst>
              <a:ext uri="{FF2B5EF4-FFF2-40B4-BE49-F238E27FC236}">
                <a16:creationId xmlns:a16="http://schemas.microsoft.com/office/drawing/2014/main" id="{781DABF8-0945-AB46-ACF9-C107B74E8523}"/>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FBD8231A-1571-5C47-AAA5-9276778EE8D3}"/>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956C6534-DDD5-6447-95A6-35CE5274C440}"/>
              </a:ext>
            </a:extLst>
          </p:cNvPr>
          <p:cNvSpPr>
            <a:spLocks noGrp="1"/>
          </p:cNvSpPr>
          <p:nvPr>
            <p:ph sz="quarter" idx="1"/>
          </p:nvPr>
        </p:nvSpPr>
        <p:spPr/>
        <p:txBody>
          <a:bodyPr/>
          <a:lstStyle/>
          <a:p>
            <a:r>
              <a:rPr lang="en-US" dirty="0"/>
              <a:t>Cache in distributed system</a:t>
            </a:r>
          </a:p>
          <a:p>
            <a:r>
              <a:rPr lang="en-US" dirty="0"/>
              <a:t>Redis</a:t>
            </a:r>
          </a:p>
          <a:p>
            <a:r>
              <a:rPr lang="en-US" dirty="0"/>
              <a:t>Memcached</a:t>
            </a:r>
          </a:p>
          <a:p>
            <a:r>
              <a:rPr lang="en-US" dirty="0"/>
              <a:t>Data replication</a:t>
            </a:r>
          </a:p>
          <a:p>
            <a:r>
              <a:rPr lang="en-US" dirty="0"/>
              <a:t>Synchronous replication</a:t>
            </a:r>
          </a:p>
          <a:p>
            <a:r>
              <a:rPr lang="en-US"/>
              <a:t>Asynchronous </a:t>
            </a:r>
            <a:r>
              <a:rPr lang="en-US" dirty="0"/>
              <a:t>replication</a:t>
            </a:r>
          </a:p>
          <a:p>
            <a:endParaRPr lang="en-US" dirty="0"/>
          </a:p>
        </p:txBody>
      </p:sp>
    </p:spTree>
    <p:extLst>
      <p:ext uri="{BB962C8B-B14F-4D97-AF65-F5344CB8AC3E}">
        <p14:creationId xmlns:p14="http://schemas.microsoft.com/office/powerpoint/2010/main" val="2310351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CC4AD-64C7-CF45-98AA-5A25E8F79502}"/>
              </a:ext>
            </a:extLst>
          </p:cNvPr>
          <p:cNvSpPr>
            <a:spLocks noGrp="1"/>
          </p:cNvSpPr>
          <p:nvPr>
            <p:ph type="title"/>
          </p:nvPr>
        </p:nvSpPr>
        <p:spPr/>
        <p:txBody>
          <a:bodyPr/>
          <a:lstStyle/>
          <a:p>
            <a:r>
              <a:rPr lang="en-US" dirty="0"/>
              <a:t>Support for multiple data structures?</a:t>
            </a:r>
          </a:p>
        </p:txBody>
      </p:sp>
      <p:sp>
        <p:nvSpPr>
          <p:cNvPr id="3" name="Date Placeholder 2">
            <a:extLst>
              <a:ext uri="{FF2B5EF4-FFF2-40B4-BE49-F238E27FC236}">
                <a16:creationId xmlns:a16="http://schemas.microsoft.com/office/drawing/2014/main" id="{F4BFB4F3-7502-574E-AF0B-653C5AC35F4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00194A3-3D45-404C-B365-D774141FC2D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F20624F-1E27-754B-AB7E-A4BD462E83D2}"/>
              </a:ext>
            </a:extLst>
          </p:cNvPr>
          <p:cNvSpPr>
            <a:spLocks noGrp="1"/>
          </p:cNvSpPr>
          <p:nvPr>
            <p:ph sz="quarter" idx="1"/>
          </p:nvPr>
        </p:nvSpPr>
        <p:spPr>
          <a:xfrm>
            <a:off x="457200" y="1219200"/>
            <a:ext cx="8229600" cy="3200400"/>
          </a:xfrm>
        </p:spPr>
        <p:txBody>
          <a:bodyPr>
            <a:normAutofit fontScale="92500" lnSpcReduction="20000"/>
          </a:bodyPr>
          <a:lstStyle/>
          <a:p>
            <a:r>
              <a:rPr lang="en-US" dirty="0"/>
              <a:t>Memcached only supports simple k / v data types. </a:t>
            </a:r>
          </a:p>
          <a:p>
            <a:endParaRPr lang="en-US" dirty="0"/>
          </a:p>
          <a:p>
            <a:r>
              <a:rPr lang="en-US" dirty="0"/>
              <a:t>If users want to store complex data types, such as List, Set, and Hash, they need to handle it by themselves to convert it to a string, and then store it.</a:t>
            </a:r>
          </a:p>
        </p:txBody>
      </p:sp>
    </p:spTree>
    <p:extLst>
      <p:ext uri="{BB962C8B-B14F-4D97-AF65-F5344CB8AC3E}">
        <p14:creationId xmlns:p14="http://schemas.microsoft.com/office/powerpoint/2010/main" val="3498087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A7E7A-D593-804F-8241-15FC3B3B3F0C}"/>
              </a:ext>
            </a:extLst>
          </p:cNvPr>
          <p:cNvSpPr>
            <a:spLocks noGrp="1"/>
          </p:cNvSpPr>
          <p:nvPr>
            <p:ph type="title"/>
          </p:nvPr>
        </p:nvSpPr>
        <p:spPr/>
        <p:txBody>
          <a:bodyPr/>
          <a:lstStyle/>
          <a:p>
            <a:r>
              <a:rPr lang="en-US" dirty="0"/>
              <a:t>Support for persistence?</a:t>
            </a:r>
          </a:p>
        </p:txBody>
      </p:sp>
      <p:sp>
        <p:nvSpPr>
          <p:cNvPr id="3" name="Date Placeholder 2">
            <a:extLst>
              <a:ext uri="{FF2B5EF4-FFF2-40B4-BE49-F238E27FC236}">
                <a16:creationId xmlns:a16="http://schemas.microsoft.com/office/drawing/2014/main" id="{7B4235E0-BE11-EA44-BE0E-099E78EE4D6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F0BDF1B9-1DB2-784C-A8F2-C55190DAC64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1A30301-C6E6-034D-8EC0-46C2D5F37BA5}"/>
              </a:ext>
            </a:extLst>
          </p:cNvPr>
          <p:cNvSpPr>
            <a:spLocks noGrp="1"/>
          </p:cNvSpPr>
          <p:nvPr>
            <p:ph sz="quarter" idx="1"/>
          </p:nvPr>
        </p:nvSpPr>
        <p:spPr/>
        <p:txBody>
          <a:bodyPr/>
          <a:lstStyle/>
          <a:p>
            <a:r>
              <a:rPr lang="en-US" dirty="0"/>
              <a:t>Memcached does not support persistence</a:t>
            </a:r>
          </a:p>
          <a:p>
            <a:endParaRPr lang="en-US" dirty="0"/>
          </a:p>
          <a:p>
            <a:r>
              <a:rPr lang="en-US" dirty="0"/>
              <a:t>All data in Memcached is located inside memory</a:t>
            </a:r>
          </a:p>
        </p:txBody>
      </p:sp>
    </p:spTree>
    <p:extLst>
      <p:ext uri="{BB962C8B-B14F-4D97-AF65-F5344CB8AC3E}">
        <p14:creationId xmlns:p14="http://schemas.microsoft.com/office/powerpoint/2010/main" val="1132084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2F2BF-77A6-1C49-A8C6-FFA8AF00670E}"/>
              </a:ext>
            </a:extLst>
          </p:cNvPr>
          <p:cNvSpPr>
            <a:spLocks noGrp="1"/>
          </p:cNvSpPr>
          <p:nvPr>
            <p:ph type="title"/>
          </p:nvPr>
        </p:nvSpPr>
        <p:spPr/>
        <p:txBody>
          <a:bodyPr/>
          <a:lstStyle/>
          <a:p>
            <a:r>
              <a:rPr lang="en-US" dirty="0"/>
              <a:t>Active-standby synchronization?</a:t>
            </a:r>
          </a:p>
        </p:txBody>
      </p:sp>
      <p:sp>
        <p:nvSpPr>
          <p:cNvPr id="3" name="Date Placeholder 2">
            <a:extLst>
              <a:ext uri="{FF2B5EF4-FFF2-40B4-BE49-F238E27FC236}">
                <a16:creationId xmlns:a16="http://schemas.microsoft.com/office/drawing/2014/main" id="{BCAC1AB7-BC56-B14D-A933-D74DB9CC6E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458C162-2328-0243-97FD-A2D8D9044C81}"/>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08360964-254B-7143-B8E7-9ACB00860750}"/>
              </a:ext>
            </a:extLst>
          </p:cNvPr>
          <p:cNvSpPr>
            <a:spLocks noGrp="1"/>
          </p:cNvSpPr>
          <p:nvPr>
            <p:ph sz="quarter" idx="1"/>
          </p:nvPr>
        </p:nvSpPr>
        <p:spPr>
          <a:xfrm>
            <a:off x="457200" y="1219200"/>
            <a:ext cx="8229600" cy="2362200"/>
          </a:xfrm>
        </p:spPr>
        <p:txBody>
          <a:bodyPr>
            <a:normAutofit fontScale="70000" lnSpcReduction="20000"/>
          </a:bodyPr>
          <a:lstStyle/>
          <a:p>
            <a:r>
              <a:rPr lang="en-US" dirty="0"/>
              <a:t>In Memcached, there is no communication between the servers</a:t>
            </a:r>
          </a:p>
          <a:p>
            <a:endParaRPr lang="en-US" dirty="0"/>
          </a:p>
          <a:p>
            <a:r>
              <a:rPr lang="en-US" dirty="0"/>
              <a:t>It does not support master/slave by itself. If users want to achieve high availability, they need to implement it through a third party application, such as </a:t>
            </a:r>
            <a:r>
              <a:rPr lang="en-US" dirty="0" err="1"/>
              <a:t>Repcached</a:t>
            </a:r>
            <a:endParaRPr lang="en-US" dirty="0"/>
          </a:p>
        </p:txBody>
      </p:sp>
      <p:pic>
        <p:nvPicPr>
          <p:cNvPr id="9" name="Picture 8">
            <a:extLst>
              <a:ext uri="{FF2B5EF4-FFF2-40B4-BE49-F238E27FC236}">
                <a16:creationId xmlns:a16="http://schemas.microsoft.com/office/drawing/2014/main" id="{531566D7-FD9D-1F4B-8B7F-8164783E8121}"/>
              </a:ext>
            </a:extLst>
          </p:cNvPr>
          <p:cNvPicPr>
            <a:picLocks noChangeAspect="1"/>
          </p:cNvPicPr>
          <p:nvPr/>
        </p:nvPicPr>
        <p:blipFill>
          <a:blip r:embed="rId2"/>
          <a:stretch>
            <a:fillRect/>
          </a:stretch>
        </p:blipFill>
        <p:spPr>
          <a:xfrm>
            <a:off x="1981200" y="3841750"/>
            <a:ext cx="5327650" cy="2112863"/>
          </a:xfrm>
          <a:prstGeom prst="rect">
            <a:avLst/>
          </a:prstGeom>
        </p:spPr>
      </p:pic>
    </p:spTree>
    <p:extLst>
      <p:ext uri="{BB962C8B-B14F-4D97-AF65-F5344CB8AC3E}">
        <p14:creationId xmlns:p14="http://schemas.microsoft.com/office/powerpoint/2010/main" val="2359223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CD148-C0C6-8742-A992-FA550BC1FFAE}"/>
              </a:ext>
            </a:extLst>
          </p:cNvPr>
          <p:cNvSpPr>
            <a:spLocks noGrp="1"/>
          </p:cNvSpPr>
          <p:nvPr>
            <p:ph type="title"/>
          </p:nvPr>
        </p:nvSpPr>
        <p:spPr/>
        <p:txBody>
          <a:bodyPr>
            <a:normAutofit fontScale="90000"/>
          </a:bodyPr>
          <a:lstStyle/>
          <a:p>
            <a:r>
              <a:rPr lang="en-US" dirty="0"/>
              <a:t>Comparison between Redis and Memcached</a:t>
            </a:r>
          </a:p>
        </p:txBody>
      </p:sp>
      <p:sp>
        <p:nvSpPr>
          <p:cNvPr id="3" name="Date Placeholder 2">
            <a:extLst>
              <a:ext uri="{FF2B5EF4-FFF2-40B4-BE49-F238E27FC236}">
                <a16:creationId xmlns:a16="http://schemas.microsoft.com/office/drawing/2014/main" id="{F3F1E782-AC36-3748-A856-C35F6E7A65C8}"/>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86861F8-DEC6-214B-A8D6-7189108FDAAF}"/>
              </a:ext>
            </a:extLst>
          </p:cNvPr>
          <p:cNvSpPr>
            <a:spLocks noGrp="1"/>
          </p:cNvSpPr>
          <p:nvPr>
            <p:ph type="sldNum" sz="quarter" idx="12"/>
          </p:nvPr>
        </p:nvSpPr>
        <p:spPr/>
        <p:txBody>
          <a:bodyPr/>
          <a:lstStyle/>
          <a:p>
            <a:r>
              <a:rPr lang="en-US"/>
              <a:t>CS 7172</a:t>
            </a:r>
            <a:endParaRPr lang="en-US" dirty="0"/>
          </a:p>
        </p:txBody>
      </p:sp>
      <p:graphicFrame>
        <p:nvGraphicFramePr>
          <p:cNvPr id="6" name="Content Placeholder 5">
            <a:extLst>
              <a:ext uri="{FF2B5EF4-FFF2-40B4-BE49-F238E27FC236}">
                <a16:creationId xmlns:a16="http://schemas.microsoft.com/office/drawing/2014/main" id="{A49FE06F-FB88-5E4D-B7D8-B0EBF3F2DE2A}"/>
              </a:ext>
            </a:extLst>
          </p:cNvPr>
          <p:cNvGraphicFramePr>
            <a:graphicFrameLocks noGrp="1"/>
          </p:cNvGraphicFramePr>
          <p:nvPr>
            <p:ph sz="quarter" idx="1"/>
            <p:extLst>
              <p:ext uri="{D42A27DB-BD31-4B8C-83A1-F6EECF244321}">
                <p14:modId xmlns:p14="http://schemas.microsoft.com/office/powerpoint/2010/main" val="1849534383"/>
              </p:ext>
            </p:extLst>
          </p:nvPr>
        </p:nvGraphicFramePr>
        <p:xfrm>
          <a:off x="457200" y="1371600"/>
          <a:ext cx="8229600" cy="480060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1194789514"/>
                    </a:ext>
                  </a:extLst>
                </a:gridCol>
                <a:gridCol w="3657600">
                  <a:extLst>
                    <a:ext uri="{9D8B030D-6E8A-4147-A177-3AD203B41FA5}">
                      <a16:colId xmlns:a16="http://schemas.microsoft.com/office/drawing/2014/main" val="624968694"/>
                    </a:ext>
                  </a:extLst>
                </a:gridCol>
                <a:gridCol w="2743200">
                  <a:extLst>
                    <a:ext uri="{9D8B030D-6E8A-4147-A177-3AD203B41FA5}">
                      <a16:colId xmlns:a16="http://schemas.microsoft.com/office/drawing/2014/main" val="3786004620"/>
                    </a:ext>
                  </a:extLst>
                </a:gridCol>
              </a:tblGrid>
              <a:tr h="800100">
                <a:tc>
                  <a:txBody>
                    <a:bodyPr/>
                    <a:lstStyle/>
                    <a:p>
                      <a:pPr algn="ctr"/>
                      <a:endParaRPr lang="en-US" dirty="0"/>
                    </a:p>
                  </a:txBody>
                  <a:tcPr anchor="ctr"/>
                </a:tc>
                <a:tc>
                  <a:txBody>
                    <a:bodyPr/>
                    <a:lstStyle/>
                    <a:p>
                      <a:pPr algn="ctr"/>
                      <a:r>
                        <a:rPr lang="en-US" dirty="0"/>
                        <a:t>Redis</a:t>
                      </a:r>
                    </a:p>
                  </a:txBody>
                  <a:tcPr anchor="ctr"/>
                </a:tc>
                <a:tc>
                  <a:txBody>
                    <a:bodyPr/>
                    <a:lstStyle/>
                    <a:p>
                      <a:pPr algn="ctr"/>
                      <a:r>
                        <a:rPr lang="en-US" dirty="0"/>
                        <a:t>Memcached</a:t>
                      </a:r>
                    </a:p>
                  </a:txBody>
                  <a:tcPr anchor="ctr"/>
                </a:tc>
                <a:extLst>
                  <a:ext uri="{0D108BD9-81ED-4DB2-BD59-A6C34878D82A}">
                    <a16:rowId xmlns:a16="http://schemas.microsoft.com/office/drawing/2014/main" val="3632409159"/>
                  </a:ext>
                </a:extLst>
              </a:tr>
              <a:tr h="800100">
                <a:tc>
                  <a:txBody>
                    <a:bodyPr/>
                    <a:lstStyle/>
                    <a:p>
                      <a:pPr algn="ctr"/>
                      <a:r>
                        <a:rPr lang="en-US" dirty="0"/>
                        <a:t>Storage</a:t>
                      </a:r>
                    </a:p>
                  </a:txBody>
                  <a:tcPr anchor="ctr"/>
                </a:tc>
                <a:tc>
                  <a:txBody>
                    <a:bodyPr/>
                    <a:lstStyle/>
                    <a:p>
                      <a:pPr algn="ctr"/>
                      <a:r>
                        <a:rPr lang="en-US" dirty="0"/>
                        <a:t>Memory + Disk</a:t>
                      </a:r>
                    </a:p>
                  </a:txBody>
                  <a:tcPr anchor="ctr"/>
                </a:tc>
                <a:tc>
                  <a:txBody>
                    <a:bodyPr/>
                    <a:lstStyle/>
                    <a:p>
                      <a:pPr algn="ctr"/>
                      <a:r>
                        <a:rPr lang="en-US" dirty="0"/>
                        <a:t>Memory</a:t>
                      </a:r>
                    </a:p>
                  </a:txBody>
                  <a:tcPr anchor="ctr"/>
                </a:tc>
                <a:extLst>
                  <a:ext uri="{0D108BD9-81ED-4DB2-BD59-A6C34878D82A}">
                    <a16:rowId xmlns:a16="http://schemas.microsoft.com/office/drawing/2014/main" val="3261959578"/>
                  </a:ext>
                </a:extLst>
              </a:tr>
              <a:tr h="800100">
                <a:tc>
                  <a:txBody>
                    <a:bodyPr/>
                    <a:lstStyle/>
                    <a:p>
                      <a:pPr algn="ctr"/>
                      <a:r>
                        <a:rPr lang="en-US" dirty="0"/>
                        <a:t>Distributed cluster</a:t>
                      </a:r>
                    </a:p>
                  </a:txBody>
                  <a:tcPr anchor="ctr"/>
                </a:tc>
                <a:tc>
                  <a:txBody>
                    <a:bodyPr/>
                    <a:lstStyle/>
                    <a:p>
                      <a:pPr algn="ctr"/>
                      <a:r>
                        <a:rPr lang="en-US" dirty="0"/>
                        <a:t>Redis cluster, each node is responsible for part of hash</a:t>
                      </a:r>
                    </a:p>
                  </a:txBody>
                  <a:tcPr anchor="ctr"/>
                </a:tc>
                <a:tc>
                  <a:txBody>
                    <a:bodyPr/>
                    <a:lstStyle/>
                    <a:p>
                      <a:pPr algn="ctr"/>
                      <a:r>
                        <a:rPr lang="en-US" dirty="0"/>
                        <a:t>Consistent hashing with virtual nodes</a:t>
                      </a:r>
                    </a:p>
                  </a:txBody>
                  <a:tcPr anchor="ctr"/>
                </a:tc>
                <a:extLst>
                  <a:ext uri="{0D108BD9-81ED-4DB2-BD59-A6C34878D82A}">
                    <a16:rowId xmlns:a16="http://schemas.microsoft.com/office/drawing/2014/main" val="600400675"/>
                  </a:ext>
                </a:extLst>
              </a:tr>
              <a:tr h="800100">
                <a:tc>
                  <a:txBody>
                    <a:bodyPr/>
                    <a:lstStyle/>
                    <a:p>
                      <a:pPr algn="ctr"/>
                      <a:r>
                        <a:rPr lang="en-US" dirty="0"/>
                        <a:t>Support for data structure</a:t>
                      </a:r>
                    </a:p>
                  </a:txBody>
                  <a:tcPr anchor="ctr"/>
                </a:tc>
                <a:tc>
                  <a:txBody>
                    <a:bodyPr/>
                    <a:lstStyle/>
                    <a:p>
                      <a:pPr algn="ctr"/>
                      <a:r>
                        <a:rPr lang="en-US" dirty="0"/>
                        <a:t>Besides K/V, it supports list, set, hash, etc.</a:t>
                      </a:r>
                    </a:p>
                  </a:txBody>
                  <a:tcPr anchor="ctr"/>
                </a:tc>
                <a:tc>
                  <a:txBody>
                    <a:bodyPr/>
                    <a:lstStyle/>
                    <a:p>
                      <a:pPr algn="ctr"/>
                      <a:r>
                        <a:rPr lang="en-US" dirty="0"/>
                        <a:t>Only K/V</a:t>
                      </a:r>
                    </a:p>
                  </a:txBody>
                  <a:tcPr anchor="ctr"/>
                </a:tc>
                <a:extLst>
                  <a:ext uri="{0D108BD9-81ED-4DB2-BD59-A6C34878D82A}">
                    <a16:rowId xmlns:a16="http://schemas.microsoft.com/office/drawing/2014/main" val="3445688814"/>
                  </a:ext>
                </a:extLst>
              </a:tr>
              <a:tr h="800100">
                <a:tc>
                  <a:txBody>
                    <a:bodyPr/>
                    <a:lstStyle/>
                    <a:p>
                      <a:pPr algn="ctr"/>
                      <a:r>
                        <a:rPr lang="en-US" dirty="0"/>
                        <a:t>Persistence</a:t>
                      </a:r>
                    </a:p>
                  </a:txBody>
                  <a:tcPr anchor="ctr"/>
                </a:tc>
                <a:tc>
                  <a:txBody>
                    <a:bodyPr/>
                    <a:lstStyle/>
                    <a:p>
                      <a:pPr algn="ctr"/>
                      <a:r>
                        <a:rPr lang="en-US" dirty="0"/>
                        <a:t>Support</a:t>
                      </a:r>
                    </a:p>
                  </a:txBody>
                  <a:tcPr anchor="ctr"/>
                </a:tc>
                <a:tc>
                  <a:txBody>
                    <a:bodyPr/>
                    <a:lstStyle/>
                    <a:p>
                      <a:pPr algn="ctr"/>
                      <a:r>
                        <a:rPr lang="en-US" dirty="0"/>
                        <a:t>Not support</a:t>
                      </a:r>
                    </a:p>
                  </a:txBody>
                  <a:tcPr anchor="ctr"/>
                </a:tc>
                <a:extLst>
                  <a:ext uri="{0D108BD9-81ED-4DB2-BD59-A6C34878D82A}">
                    <a16:rowId xmlns:a16="http://schemas.microsoft.com/office/drawing/2014/main" val="25929355"/>
                  </a:ext>
                </a:extLst>
              </a:tr>
              <a:tr h="800100">
                <a:tc>
                  <a:txBody>
                    <a:bodyPr/>
                    <a:lstStyle/>
                    <a:p>
                      <a:pPr algn="ctr"/>
                      <a:r>
                        <a:rPr lang="en-US" dirty="0"/>
                        <a:t>Active-standby synchronization</a:t>
                      </a:r>
                    </a:p>
                  </a:txBody>
                  <a:tcPr anchor="ctr"/>
                </a:tc>
                <a:tc>
                  <a:txBody>
                    <a:bodyPr/>
                    <a:lstStyle/>
                    <a:p>
                      <a:pPr algn="ctr"/>
                      <a:r>
                        <a:rPr lang="en-US" dirty="0"/>
                        <a:t>Complete or part synchronization</a:t>
                      </a:r>
                    </a:p>
                  </a:txBody>
                  <a:tcPr anchor="ctr"/>
                </a:tc>
                <a:tc>
                  <a:txBody>
                    <a:bodyPr/>
                    <a:lstStyle/>
                    <a:p>
                      <a:pPr algn="ctr"/>
                      <a:r>
                        <a:rPr lang="en-US" dirty="0"/>
                        <a:t>Not support, needs 3</a:t>
                      </a:r>
                      <a:r>
                        <a:rPr lang="en-US" baseline="30000" dirty="0"/>
                        <a:t>rd</a:t>
                      </a:r>
                      <a:r>
                        <a:rPr lang="en-US" dirty="0"/>
                        <a:t> party application</a:t>
                      </a:r>
                    </a:p>
                  </a:txBody>
                  <a:tcPr anchor="ctr"/>
                </a:tc>
                <a:extLst>
                  <a:ext uri="{0D108BD9-81ED-4DB2-BD59-A6C34878D82A}">
                    <a16:rowId xmlns:a16="http://schemas.microsoft.com/office/drawing/2014/main" val="2753171205"/>
                  </a:ext>
                </a:extLst>
              </a:tr>
            </a:tbl>
          </a:graphicData>
        </a:graphic>
      </p:graphicFrame>
    </p:spTree>
    <p:extLst>
      <p:ext uri="{BB962C8B-B14F-4D97-AF65-F5344CB8AC3E}">
        <p14:creationId xmlns:p14="http://schemas.microsoft.com/office/powerpoint/2010/main" val="3390026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E163A-90C9-3141-8C13-6B0FCA96D893}"/>
              </a:ext>
            </a:extLst>
          </p:cNvPr>
          <p:cNvSpPr>
            <a:spLocks noGrp="1"/>
          </p:cNvSpPr>
          <p:nvPr>
            <p:ph type="title"/>
          </p:nvPr>
        </p:nvSpPr>
        <p:spPr/>
        <p:txBody>
          <a:bodyPr/>
          <a:lstStyle/>
          <a:p>
            <a:r>
              <a:rPr lang="en-US" dirty="0"/>
              <a:t>Data replication </a:t>
            </a:r>
          </a:p>
        </p:txBody>
      </p:sp>
      <p:sp>
        <p:nvSpPr>
          <p:cNvPr id="3" name="Date Placeholder 2">
            <a:extLst>
              <a:ext uri="{FF2B5EF4-FFF2-40B4-BE49-F238E27FC236}">
                <a16:creationId xmlns:a16="http://schemas.microsoft.com/office/drawing/2014/main" id="{33FD40B3-0E14-364C-A60B-AF8240AD54B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004794C-DAAC-4848-929F-DDBBA3D97A0A}"/>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4C05AE8F-A196-9143-AF6D-FEE4BB6FC470}"/>
              </a:ext>
            </a:extLst>
          </p:cNvPr>
          <p:cNvSpPr>
            <a:spLocks noGrp="1"/>
          </p:cNvSpPr>
          <p:nvPr>
            <p:ph sz="quarter" idx="1"/>
          </p:nvPr>
        </p:nvSpPr>
        <p:spPr/>
        <p:txBody>
          <a:bodyPr>
            <a:normAutofit fontScale="85000" lnSpcReduction="10000"/>
          </a:bodyPr>
          <a:lstStyle/>
          <a:p>
            <a:r>
              <a:rPr lang="en-US" dirty="0"/>
              <a:t>Data replication is a way to implement data backup</a:t>
            </a:r>
          </a:p>
          <a:p>
            <a:endParaRPr lang="en-US" dirty="0"/>
          </a:p>
          <a:p>
            <a:r>
              <a:rPr lang="en-US" dirty="0"/>
              <a:t>With data replication, when a node fails, data can be obtained from other nodes that store the data to avoid data loss, thereby improving the reliability of the system.</a:t>
            </a:r>
          </a:p>
          <a:p>
            <a:endParaRPr lang="en-US" dirty="0"/>
          </a:p>
          <a:p>
            <a:r>
              <a:rPr lang="en-US" dirty="0"/>
              <a:t>How to keep the data in the primary and secondary nodes consistent is the main challenges.</a:t>
            </a:r>
          </a:p>
        </p:txBody>
      </p:sp>
    </p:spTree>
    <p:extLst>
      <p:ext uri="{BB962C8B-B14F-4D97-AF65-F5344CB8AC3E}">
        <p14:creationId xmlns:p14="http://schemas.microsoft.com/office/powerpoint/2010/main" val="1207783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A47E7-34B3-D34B-A775-C365BAEAE3A0}"/>
              </a:ext>
            </a:extLst>
          </p:cNvPr>
          <p:cNvSpPr>
            <a:spLocks noGrp="1"/>
          </p:cNvSpPr>
          <p:nvPr>
            <p:ph type="title"/>
          </p:nvPr>
        </p:nvSpPr>
        <p:spPr/>
        <p:txBody>
          <a:bodyPr/>
          <a:lstStyle/>
          <a:p>
            <a:r>
              <a:rPr lang="en-US" dirty="0"/>
              <a:t>Synchronous replication</a:t>
            </a:r>
          </a:p>
        </p:txBody>
      </p:sp>
      <p:sp>
        <p:nvSpPr>
          <p:cNvPr id="3" name="Date Placeholder 2">
            <a:extLst>
              <a:ext uri="{FF2B5EF4-FFF2-40B4-BE49-F238E27FC236}">
                <a16:creationId xmlns:a16="http://schemas.microsoft.com/office/drawing/2014/main" id="{F9ADDEAE-7959-264F-9F4E-955D8C534F9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F2359B73-B942-4649-B6C7-B6E7FCB2535F}"/>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00FD26A7-E3AD-6D46-8732-57D368227D6A}"/>
              </a:ext>
            </a:extLst>
          </p:cNvPr>
          <p:cNvSpPr>
            <a:spLocks noGrp="1"/>
          </p:cNvSpPr>
          <p:nvPr>
            <p:ph sz="quarter" idx="1"/>
          </p:nvPr>
        </p:nvSpPr>
        <p:spPr/>
        <p:txBody>
          <a:bodyPr>
            <a:normAutofit fontScale="92500" lnSpcReduction="20000"/>
          </a:bodyPr>
          <a:lstStyle/>
          <a:p>
            <a:r>
              <a:rPr lang="en-US" dirty="0"/>
              <a:t>When a user requests to update data, the primary database must be synchronized to the standby database before it returns to the user. If the primary database is not synchronized to the standby database, the user's update operation will always be blocked.</a:t>
            </a:r>
          </a:p>
          <a:p>
            <a:endParaRPr lang="en-US" dirty="0"/>
          </a:p>
          <a:p>
            <a:r>
              <a:rPr lang="en-US" dirty="0"/>
              <a:t>It guarantees strong data consistency, but sacrifices system availability</a:t>
            </a:r>
          </a:p>
        </p:txBody>
      </p:sp>
    </p:spTree>
    <p:extLst>
      <p:ext uri="{BB962C8B-B14F-4D97-AF65-F5344CB8AC3E}">
        <p14:creationId xmlns:p14="http://schemas.microsoft.com/office/powerpoint/2010/main" val="1241702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0F39B-E68E-4D47-8E7F-235F44EDF2E1}"/>
              </a:ext>
            </a:extLst>
          </p:cNvPr>
          <p:cNvSpPr>
            <a:spLocks noGrp="1"/>
          </p:cNvSpPr>
          <p:nvPr>
            <p:ph type="title"/>
          </p:nvPr>
        </p:nvSpPr>
        <p:spPr/>
        <p:txBody>
          <a:bodyPr/>
          <a:lstStyle/>
          <a:p>
            <a:r>
              <a:rPr lang="en-US" dirty="0"/>
              <a:t>Synchronous replication example</a:t>
            </a:r>
          </a:p>
        </p:txBody>
      </p:sp>
      <p:sp>
        <p:nvSpPr>
          <p:cNvPr id="3" name="Date Placeholder 2">
            <a:extLst>
              <a:ext uri="{FF2B5EF4-FFF2-40B4-BE49-F238E27FC236}">
                <a16:creationId xmlns:a16="http://schemas.microsoft.com/office/drawing/2014/main" id="{15A1B0AF-FDD1-7E47-B822-8B513C585DE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BB5ABD4D-40A0-704E-A2D7-C2F781702EA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DB1E546E-2E1C-5347-AD0B-7EABFFF8788B}"/>
              </a:ext>
            </a:extLst>
          </p:cNvPr>
          <p:cNvSpPr>
            <a:spLocks noGrp="1"/>
          </p:cNvSpPr>
          <p:nvPr>
            <p:ph sz="quarter" idx="1"/>
          </p:nvPr>
        </p:nvSpPr>
        <p:spPr>
          <a:xfrm>
            <a:off x="457200" y="1219200"/>
            <a:ext cx="5943600" cy="4953000"/>
          </a:xfrm>
        </p:spPr>
        <p:txBody>
          <a:bodyPr>
            <a:normAutofit fontScale="92500" lnSpcReduction="20000"/>
          </a:bodyPr>
          <a:lstStyle/>
          <a:p>
            <a:r>
              <a:rPr lang="en-US" dirty="0"/>
              <a:t>Two nodes database: A and B</a:t>
            </a:r>
          </a:p>
          <a:p>
            <a:endParaRPr lang="en-US" dirty="0"/>
          </a:p>
          <a:p>
            <a:r>
              <a:rPr lang="en-US" dirty="0"/>
              <a:t>A is the primary database and B is the standby database</a:t>
            </a:r>
          </a:p>
          <a:p>
            <a:endParaRPr lang="en-US" dirty="0"/>
          </a:p>
          <a:p>
            <a:r>
              <a:rPr lang="en-US" b="1" dirty="0"/>
              <a:t>Read</a:t>
            </a:r>
            <a:r>
              <a:rPr lang="en-US" dirty="0"/>
              <a:t>: both nodes can receive the user's read request, and then return the data of this node to the user in time</a:t>
            </a:r>
          </a:p>
        </p:txBody>
      </p:sp>
      <p:pic>
        <p:nvPicPr>
          <p:cNvPr id="6" name="Picture 5">
            <a:extLst>
              <a:ext uri="{FF2B5EF4-FFF2-40B4-BE49-F238E27FC236}">
                <a16:creationId xmlns:a16="http://schemas.microsoft.com/office/drawing/2014/main" id="{C3DA8D94-1993-3D40-8B95-7132ECBF0364}"/>
              </a:ext>
            </a:extLst>
          </p:cNvPr>
          <p:cNvPicPr>
            <a:picLocks noChangeAspect="1"/>
          </p:cNvPicPr>
          <p:nvPr/>
        </p:nvPicPr>
        <p:blipFill>
          <a:blip r:embed="rId2"/>
          <a:stretch>
            <a:fillRect/>
          </a:stretch>
        </p:blipFill>
        <p:spPr>
          <a:xfrm>
            <a:off x="6553200" y="4191000"/>
            <a:ext cx="1092200" cy="1092200"/>
          </a:xfrm>
          <a:prstGeom prst="rect">
            <a:avLst/>
          </a:prstGeom>
        </p:spPr>
      </p:pic>
      <p:pic>
        <p:nvPicPr>
          <p:cNvPr id="8" name="Picture 7">
            <a:extLst>
              <a:ext uri="{FF2B5EF4-FFF2-40B4-BE49-F238E27FC236}">
                <a16:creationId xmlns:a16="http://schemas.microsoft.com/office/drawing/2014/main" id="{A63B698D-DEC0-DC43-A46A-BCC9056ABD65}"/>
              </a:ext>
            </a:extLst>
          </p:cNvPr>
          <p:cNvPicPr>
            <a:picLocks noChangeAspect="1"/>
          </p:cNvPicPr>
          <p:nvPr/>
        </p:nvPicPr>
        <p:blipFill>
          <a:blip r:embed="rId2"/>
          <a:stretch>
            <a:fillRect/>
          </a:stretch>
        </p:blipFill>
        <p:spPr>
          <a:xfrm>
            <a:off x="7696200" y="4191000"/>
            <a:ext cx="1092200" cy="1092200"/>
          </a:xfrm>
          <a:prstGeom prst="rect">
            <a:avLst/>
          </a:prstGeom>
        </p:spPr>
      </p:pic>
      <p:sp>
        <p:nvSpPr>
          <p:cNvPr id="9" name="TextBox 8">
            <a:extLst>
              <a:ext uri="{FF2B5EF4-FFF2-40B4-BE49-F238E27FC236}">
                <a16:creationId xmlns:a16="http://schemas.microsoft.com/office/drawing/2014/main" id="{88F47040-16FA-1041-8A7A-5400C87DC3C6}"/>
              </a:ext>
            </a:extLst>
          </p:cNvPr>
          <p:cNvSpPr txBox="1"/>
          <p:nvPr/>
        </p:nvSpPr>
        <p:spPr>
          <a:xfrm>
            <a:off x="6942328" y="5467350"/>
            <a:ext cx="393056" cy="523220"/>
          </a:xfrm>
          <a:prstGeom prst="rect">
            <a:avLst/>
          </a:prstGeom>
          <a:no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64DB5DA1-C9E4-DA48-8EEA-70D2A48AA3AE}"/>
              </a:ext>
            </a:extLst>
          </p:cNvPr>
          <p:cNvSpPr txBox="1"/>
          <p:nvPr/>
        </p:nvSpPr>
        <p:spPr>
          <a:xfrm>
            <a:off x="8045772" y="5479445"/>
            <a:ext cx="393056" cy="523220"/>
          </a:xfrm>
          <a:prstGeom prst="rect">
            <a:avLst/>
          </a:prstGeom>
          <a:noFill/>
        </p:spPr>
        <p:txBody>
          <a:bodyPr wrap="none" rtlCol="0">
            <a:spAutoFit/>
          </a:bodyPr>
          <a:lstStyle/>
          <a:p>
            <a:r>
              <a:rPr lang="en-US" sz="2800" dirty="0"/>
              <a:t>B</a:t>
            </a:r>
          </a:p>
        </p:txBody>
      </p:sp>
      <p:pic>
        <p:nvPicPr>
          <p:cNvPr id="11" name="Picture 10">
            <a:extLst>
              <a:ext uri="{FF2B5EF4-FFF2-40B4-BE49-F238E27FC236}">
                <a16:creationId xmlns:a16="http://schemas.microsoft.com/office/drawing/2014/main" id="{0BED3879-704A-4748-91EA-805022216972}"/>
              </a:ext>
            </a:extLst>
          </p:cNvPr>
          <p:cNvPicPr>
            <a:picLocks noChangeAspect="1"/>
          </p:cNvPicPr>
          <p:nvPr/>
        </p:nvPicPr>
        <p:blipFill>
          <a:blip r:embed="rId3"/>
          <a:stretch>
            <a:fillRect/>
          </a:stretch>
        </p:blipFill>
        <p:spPr>
          <a:xfrm>
            <a:off x="7099300" y="1593850"/>
            <a:ext cx="1092200" cy="1092200"/>
          </a:xfrm>
          <a:prstGeom prst="rect">
            <a:avLst/>
          </a:prstGeom>
        </p:spPr>
      </p:pic>
      <p:sp>
        <p:nvSpPr>
          <p:cNvPr id="12" name="Down Arrow 11">
            <a:extLst>
              <a:ext uri="{FF2B5EF4-FFF2-40B4-BE49-F238E27FC236}">
                <a16:creationId xmlns:a16="http://schemas.microsoft.com/office/drawing/2014/main" id="{031173B5-9F0E-8842-8382-3547A4A5D614}"/>
              </a:ext>
            </a:extLst>
          </p:cNvPr>
          <p:cNvSpPr/>
          <p:nvPr/>
        </p:nvSpPr>
        <p:spPr>
          <a:xfrm>
            <a:off x="6970776" y="2745613"/>
            <a:ext cx="304800" cy="1279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34E2B740-14C2-B049-B818-A68A9B5761E8}"/>
              </a:ext>
            </a:extLst>
          </p:cNvPr>
          <p:cNvSpPr/>
          <p:nvPr/>
        </p:nvSpPr>
        <p:spPr>
          <a:xfrm>
            <a:off x="8089900" y="2767257"/>
            <a:ext cx="304800" cy="1279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347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0F39B-E68E-4D47-8E7F-235F44EDF2E1}"/>
              </a:ext>
            </a:extLst>
          </p:cNvPr>
          <p:cNvSpPr>
            <a:spLocks noGrp="1"/>
          </p:cNvSpPr>
          <p:nvPr>
            <p:ph type="title"/>
          </p:nvPr>
        </p:nvSpPr>
        <p:spPr/>
        <p:txBody>
          <a:bodyPr/>
          <a:lstStyle/>
          <a:p>
            <a:r>
              <a:rPr lang="en-US" dirty="0"/>
              <a:t>Synchronous replication example</a:t>
            </a:r>
          </a:p>
        </p:txBody>
      </p:sp>
      <p:sp>
        <p:nvSpPr>
          <p:cNvPr id="3" name="Date Placeholder 2">
            <a:extLst>
              <a:ext uri="{FF2B5EF4-FFF2-40B4-BE49-F238E27FC236}">
                <a16:creationId xmlns:a16="http://schemas.microsoft.com/office/drawing/2014/main" id="{15A1B0AF-FDD1-7E47-B822-8B513C585DE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BB5ABD4D-40A0-704E-A2D7-C2F781702EA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DB1E546E-2E1C-5347-AD0B-7EABFFF8788B}"/>
              </a:ext>
            </a:extLst>
          </p:cNvPr>
          <p:cNvSpPr>
            <a:spLocks noGrp="1"/>
          </p:cNvSpPr>
          <p:nvPr>
            <p:ph sz="quarter" idx="1"/>
          </p:nvPr>
        </p:nvSpPr>
        <p:spPr>
          <a:xfrm>
            <a:off x="457200" y="1219200"/>
            <a:ext cx="5943600" cy="4953000"/>
          </a:xfrm>
        </p:spPr>
        <p:txBody>
          <a:bodyPr>
            <a:normAutofit fontScale="85000" lnSpcReduction="10000"/>
          </a:bodyPr>
          <a:lstStyle/>
          <a:p>
            <a:r>
              <a:rPr lang="en-US" b="1" dirty="0"/>
              <a:t>Write</a:t>
            </a:r>
            <a:r>
              <a:rPr lang="en-US" dirty="0"/>
              <a:t>: if the user sends a write request, the write operation must be performed by the master node. Even if the user sends the write request to the standby node, the standby node will forward the request to the master node.</a:t>
            </a:r>
          </a:p>
          <a:p>
            <a:endParaRPr lang="en-US" dirty="0"/>
          </a:p>
          <a:p>
            <a:r>
              <a:rPr lang="en-US" dirty="0"/>
              <a:t>Read and write separation system</a:t>
            </a:r>
          </a:p>
          <a:p>
            <a:pPr lvl="1"/>
            <a:r>
              <a:rPr lang="en-US" dirty="0"/>
              <a:t>E.g., MySQL</a:t>
            </a:r>
          </a:p>
        </p:txBody>
      </p:sp>
      <p:pic>
        <p:nvPicPr>
          <p:cNvPr id="6" name="Picture 5">
            <a:extLst>
              <a:ext uri="{FF2B5EF4-FFF2-40B4-BE49-F238E27FC236}">
                <a16:creationId xmlns:a16="http://schemas.microsoft.com/office/drawing/2014/main" id="{C3DA8D94-1993-3D40-8B95-7132ECBF0364}"/>
              </a:ext>
            </a:extLst>
          </p:cNvPr>
          <p:cNvPicPr>
            <a:picLocks noChangeAspect="1"/>
          </p:cNvPicPr>
          <p:nvPr/>
        </p:nvPicPr>
        <p:blipFill>
          <a:blip r:embed="rId2"/>
          <a:stretch>
            <a:fillRect/>
          </a:stretch>
        </p:blipFill>
        <p:spPr>
          <a:xfrm>
            <a:off x="6553200" y="4191000"/>
            <a:ext cx="1092200" cy="1092200"/>
          </a:xfrm>
          <a:prstGeom prst="rect">
            <a:avLst/>
          </a:prstGeom>
        </p:spPr>
      </p:pic>
      <p:pic>
        <p:nvPicPr>
          <p:cNvPr id="8" name="Picture 7">
            <a:extLst>
              <a:ext uri="{FF2B5EF4-FFF2-40B4-BE49-F238E27FC236}">
                <a16:creationId xmlns:a16="http://schemas.microsoft.com/office/drawing/2014/main" id="{A63B698D-DEC0-DC43-A46A-BCC9056ABD65}"/>
              </a:ext>
            </a:extLst>
          </p:cNvPr>
          <p:cNvPicPr>
            <a:picLocks noChangeAspect="1"/>
          </p:cNvPicPr>
          <p:nvPr/>
        </p:nvPicPr>
        <p:blipFill>
          <a:blip r:embed="rId2"/>
          <a:stretch>
            <a:fillRect/>
          </a:stretch>
        </p:blipFill>
        <p:spPr>
          <a:xfrm>
            <a:off x="7696200" y="4191000"/>
            <a:ext cx="1092200" cy="1092200"/>
          </a:xfrm>
          <a:prstGeom prst="rect">
            <a:avLst/>
          </a:prstGeom>
        </p:spPr>
      </p:pic>
      <p:sp>
        <p:nvSpPr>
          <p:cNvPr id="9" name="TextBox 8">
            <a:extLst>
              <a:ext uri="{FF2B5EF4-FFF2-40B4-BE49-F238E27FC236}">
                <a16:creationId xmlns:a16="http://schemas.microsoft.com/office/drawing/2014/main" id="{88F47040-16FA-1041-8A7A-5400C87DC3C6}"/>
              </a:ext>
            </a:extLst>
          </p:cNvPr>
          <p:cNvSpPr txBox="1"/>
          <p:nvPr/>
        </p:nvSpPr>
        <p:spPr>
          <a:xfrm>
            <a:off x="6942328" y="5467350"/>
            <a:ext cx="393056" cy="523220"/>
          </a:xfrm>
          <a:prstGeom prst="rect">
            <a:avLst/>
          </a:prstGeom>
          <a:no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64DB5DA1-C9E4-DA48-8EEA-70D2A48AA3AE}"/>
              </a:ext>
            </a:extLst>
          </p:cNvPr>
          <p:cNvSpPr txBox="1"/>
          <p:nvPr/>
        </p:nvSpPr>
        <p:spPr>
          <a:xfrm>
            <a:off x="8045772" y="5479445"/>
            <a:ext cx="393056" cy="523220"/>
          </a:xfrm>
          <a:prstGeom prst="rect">
            <a:avLst/>
          </a:prstGeom>
          <a:noFill/>
        </p:spPr>
        <p:txBody>
          <a:bodyPr wrap="none" rtlCol="0">
            <a:spAutoFit/>
          </a:bodyPr>
          <a:lstStyle/>
          <a:p>
            <a:r>
              <a:rPr lang="en-US" sz="2800" dirty="0"/>
              <a:t>B</a:t>
            </a:r>
          </a:p>
        </p:txBody>
      </p:sp>
      <p:pic>
        <p:nvPicPr>
          <p:cNvPr id="11" name="Picture 10">
            <a:extLst>
              <a:ext uri="{FF2B5EF4-FFF2-40B4-BE49-F238E27FC236}">
                <a16:creationId xmlns:a16="http://schemas.microsoft.com/office/drawing/2014/main" id="{0BED3879-704A-4748-91EA-805022216972}"/>
              </a:ext>
            </a:extLst>
          </p:cNvPr>
          <p:cNvPicPr>
            <a:picLocks noChangeAspect="1"/>
          </p:cNvPicPr>
          <p:nvPr/>
        </p:nvPicPr>
        <p:blipFill>
          <a:blip r:embed="rId3"/>
          <a:stretch>
            <a:fillRect/>
          </a:stretch>
        </p:blipFill>
        <p:spPr>
          <a:xfrm>
            <a:off x="7178929" y="1477026"/>
            <a:ext cx="1092200" cy="1092200"/>
          </a:xfrm>
          <a:prstGeom prst="rect">
            <a:avLst/>
          </a:prstGeom>
        </p:spPr>
      </p:pic>
      <p:sp>
        <p:nvSpPr>
          <p:cNvPr id="12" name="Down Arrow 11">
            <a:extLst>
              <a:ext uri="{FF2B5EF4-FFF2-40B4-BE49-F238E27FC236}">
                <a16:creationId xmlns:a16="http://schemas.microsoft.com/office/drawing/2014/main" id="{031173B5-9F0E-8842-8382-3547A4A5D614}"/>
              </a:ext>
            </a:extLst>
          </p:cNvPr>
          <p:cNvSpPr/>
          <p:nvPr/>
        </p:nvSpPr>
        <p:spPr>
          <a:xfrm>
            <a:off x="6751701" y="2763257"/>
            <a:ext cx="304800" cy="1279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34E2B740-14C2-B049-B818-A68A9B5761E8}"/>
              </a:ext>
            </a:extLst>
          </p:cNvPr>
          <p:cNvSpPr/>
          <p:nvPr/>
        </p:nvSpPr>
        <p:spPr>
          <a:xfrm>
            <a:off x="8436356" y="2763257"/>
            <a:ext cx="304800" cy="1279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U-Turn Arrow 6">
            <a:extLst>
              <a:ext uri="{FF2B5EF4-FFF2-40B4-BE49-F238E27FC236}">
                <a16:creationId xmlns:a16="http://schemas.microsoft.com/office/drawing/2014/main" id="{EF5ADB63-8E80-3D40-801A-0C3A3D569AE9}"/>
              </a:ext>
            </a:extLst>
          </p:cNvPr>
          <p:cNvSpPr/>
          <p:nvPr/>
        </p:nvSpPr>
        <p:spPr>
          <a:xfrm flipH="1">
            <a:off x="7099300" y="3389068"/>
            <a:ext cx="1251458" cy="653714"/>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25432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715CD-8132-3846-BCD7-6D9871F72482}"/>
              </a:ext>
            </a:extLst>
          </p:cNvPr>
          <p:cNvSpPr>
            <a:spLocks noGrp="1"/>
          </p:cNvSpPr>
          <p:nvPr>
            <p:ph type="title"/>
          </p:nvPr>
        </p:nvSpPr>
        <p:spPr/>
        <p:txBody>
          <a:bodyPr/>
          <a:lstStyle/>
          <a:p>
            <a:r>
              <a:rPr lang="en-US" dirty="0"/>
              <a:t>Synchronous replication example</a:t>
            </a:r>
          </a:p>
        </p:txBody>
      </p:sp>
      <p:sp>
        <p:nvSpPr>
          <p:cNvPr id="3" name="Date Placeholder 2">
            <a:extLst>
              <a:ext uri="{FF2B5EF4-FFF2-40B4-BE49-F238E27FC236}">
                <a16:creationId xmlns:a16="http://schemas.microsoft.com/office/drawing/2014/main" id="{2DF6BCD6-52A3-8F42-8093-BD448C34F63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40FC27B-8DDC-954A-8CB3-599E62FC4B36}"/>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D9F2F48B-16DA-574C-A387-359F3E662DC6}"/>
              </a:ext>
            </a:extLst>
          </p:cNvPr>
          <p:cNvSpPr>
            <a:spLocks noGrp="1"/>
          </p:cNvSpPr>
          <p:nvPr>
            <p:ph sz="quarter" idx="1"/>
          </p:nvPr>
        </p:nvSpPr>
        <p:spPr>
          <a:xfrm>
            <a:off x="457200" y="1219200"/>
            <a:ext cx="4343398" cy="4937760"/>
          </a:xfrm>
        </p:spPr>
        <p:txBody>
          <a:bodyPr>
            <a:normAutofit fontScale="62500" lnSpcReduction="20000"/>
          </a:bodyPr>
          <a:lstStyle/>
          <a:p>
            <a:pPr marL="514350" indent="-514350">
              <a:buFont typeface="+mj-lt"/>
              <a:buAutoNum type="arabicPeriod"/>
            </a:pPr>
            <a:r>
              <a:rPr lang="en-US" dirty="0"/>
              <a:t>The client sends an update operation V to the primary database and sets X to 2. </a:t>
            </a:r>
          </a:p>
          <a:p>
            <a:pPr marL="514350" indent="-514350">
              <a:buFont typeface="+mj-lt"/>
              <a:buAutoNum type="arabicPeriod"/>
            </a:pPr>
            <a:r>
              <a:rPr lang="en-US" dirty="0"/>
              <a:t>The primary database will synchronize the write request to the standby database. </a:t>
            </a:r>
          </a:p>
          <a:p>
            <a:pPr marL="514350" indent="-514350">
              <a:buFont typeface="+mj-lt"/>
              <a:buAutoNum type="arabicPeriod"/>
            </a:pPr>
            <a:r>
              <a:rPr lang="en-US" dirty="0"/>
              <a:t>After the standby database operation is completed, the primary database will be notified of the synchronization success.</a:t>
            </a:r>
          </a:p>
          <a:p>
            <a:pPr marL="514350" indent="-514350">
              <a:buFont typeface="+mj-lt"/>
              <a:buAutoNum type="arabicPeriod"/>
            </a:pPr>
            <a:r>
              <a:rPr lang="en-US" dirty="0"/>
              <a:t>The primary database will tell the client that the update operation was successful.</a:t>
            </a:r>
          </a:p>
        </p:txBody>
      </p:sp>
      <p:sp>
        <p:nvSpPr>
          <p:cNvPr id="6" name="Rounded Rectangle 5">
            <a:extLst>
              <a:ext uri="{FF2B5EF4-FFF2-40B4-BE49-F238E27FC236}">
                <a16:creationId xmlns:a16="http://schemas.microsoft.com/office/drawing/2014/main" id="{9E8CF437-66FB-6C47-87A4-29A27168FAB6}"/>
              </a:ext>
            </a:extLst>
          </p:cNvPr>
          <p:cNvSpPr/>
          <p:nvPr/>
        </p:nvSpPr>
        <p:spPr>
          <a:xfrm>
            <a:off x="5334000" y="2073910"/>
            <a:ext cx="1371600" cy="381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Client</a:t>
            </a:r>
          </a:p>
        </p:txBody>
      </p:sp>
      <p:sp>
        <p:nvSpPr>
          <p:cNvPr id="7" name="Rounded Rectangle 6">
            <a:extLst>
              <a:ext uri="{FF2B5EF4-FFF2-40B4-BE49-F238E27FC236}">
                <a16:creationId xmlns:a16="http://schemas.microsoft.com/office/drawing/2014/main" id="{F1DB9497-504A-614A-A85A-AAF6BEEE4A73}"/>
              </a:ext>
            </a:extLst>
          </p:cNvPr>
          <p:cNvSpPr/>
          <p:nvPr/>
        </p:nvSpPr>
        <p:spPr>
          <a:xfrm>
            <a:off x="5334000" y="4027043"/>
            <a:ext cx="1371600" cy="883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a:t>
            </a:r>
          </a:p>
          <a:p>
            <a:pPr algn="ctr"/>
            <a:r>
              <a:rPr lang="en-US" dirty="0"/>
              <a:t>database</a:t>
            </a:r>
          </a:p>
        </p:txBody>
      </p:sp>
      <p:sp>
        <p:nvSpPr>
          <p:cNvPr id="9" name="Rounded Rectangle 8">
            <a:extLst>
              <a:ext uri="{FF2B5EF4-FFF2-40B4-BE49-F238E27FC236}">
                <a16:creationId xmlns:a16="http://schemas.microsoft.com/office/drawing/2014/main" id="{5C34CA82-3F91-9847-ACA4-F274AC22E920}"/>
              </a:ext>
            </a:extLst>
          </p:cNvPr>
          <p:cNvSpPr/>
          <p:nvPr/>
        </p:nvSpPr>
        <p:spPr>
          <a:xfrm>
            <a:off x="7543800" y="4027043"/>
            <a:ext cx="1371600" cy="883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Secondary </a:t>
            </a:r>
          </a:p>
          <a:p>
            <a:pPr algn="ctr"/>
            <a:r>
              <a:rPr lang="en-US" dirty="0"/>
              <a:t>database</a:t>
            </a:r>
          </a:p>
        </p:txBody>
      </p:sp>
      <p:cxnSp>
        <p:nvCxnSpPr>
          <p:cNvPr id="11" name="Straight Arrow Connector 10">
            <a:extLst>
              <a:ext uri="{FF2B5EF4-FFF2-40B4-BE49-F238E27FC236}">
                <a16:creationId xmlns:a16="http://schemas.microsoft.com/office/drawing/2014/main" id="{F2594675-68D2-684A-80A7-2BCF248EBFEF}"/>
              </a:ext>
            </a:extLst>
          </p:cNvPr>
          <p:cNvCxnSpPr/>
          <p:nvPr/>
        </p:nvCxnSpPr>
        <p:spPr>
          <a:xfrm>
            <a:off x="5638800" y="2432622"/>
            <a:ext cx="0" cy="159442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E5191DA-E99D-3F48-8FF5-641A735D5FCC}"/>
              </a:ext>
            </a:extLst>
          </p:cNvPr>
          <p:cNvCxnSpPr>
            <a:cxnSpLocks/>
          </p:cNvCxnSpPr>
          <p:nvPr/>
        </p:nvCxnSpPr>
        <p:spPr>
          <a:xfrm flipV="1">
            <a:off x="6400800" y="2454910"/>
            <a:ext cx="0" cy="157213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6099985-E08C-FD4B-B77A-FFC4F1E86D51}"/>
              </a:ext>
            </a:extLst>
          </p:cNvPr>
          <p:cNvCxnSpPr>
            <a:cxnSpLocks/>
          </p:cNvCxnSpPr>
          <p:nvPr/>
        </p:nvCxnSpPr>
        <p:spPr>
          <a:xfrm flipV="1">
            <a:off x="6705600" y="4724401"/>
            <a:ext cx="838200"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04239BE-12FC-8044-8068-6753B61A56F0}"/>
              </a:ext>
            </a:extLst>
          </p:cNvPr>
          <p:cNvCxnSpPr>
            <a:cxnSpLocks/>
          </p:cNvCxnSpPr>
          <p:nvPr/>
        </p:nvCxnSpPr>
        <p:spPr>
          <a:xfrm flipH="1">
            <a:off x="6705600" y="4267200"/>
            <a:ext cx="876300"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9660467-74DF-0A4F-BF99-100B4017B7A3}"/>
              </a:ext>
            </a:extLst>
          </p:cNvPr>
          <p:cNvSpPr txBox="1"/>
          <p:nvPr/>
        </p:nvSpPr>
        <p:spPr>
          <a:xfrm rot="5400000">
            <a:off x="5302211" y="2992331"/>
            <a:ext cx="1076128" cy="369332"/>
          </a:xfrm>
          <a:prstGeom prst="rect">
            <a:avLst/>
          </a:prstGeom>
          <a:noFill/>
        </p:spPr>
        <p:txBody>
          <a:bodyPr wrap="none" rtlCol="0">
            <a:spAutoFit/>
          </a:bodyPr>
          <a:lstStyle/>
          <a:p>
            <a:r>
              <a:rPr lang="en-US" dirty="0"/>
              <a:t>1, update</a:t>
            </a:r>
          </a:p>
        </p:txBody>
      </p:sp>
      <p:sp>
        <p:nvSpPr>
          <p:cNvPr id="21" name="TextBox 20">
            <a:extLst>
              <a:ext uri="{FF2B5EF4-FFF2-40B4-BE49-F238E27FC236}">
                <a16:creationId xmlns:a16="http://schemas.microsoft.com/office/drawing/2014/main" id="{68FC3A60-BE78-F549-A06F-2B435A4A6479}"/>
              </a:ext>
            </a:extLst>
          </p:cNvPr>
          <p:cNvSpPr txBox="1"/>
          <p:nvPr/>
        </p:nvSpPr>
        <p:spPr>
          <a:xfrm>
            <a:off x="6705600" y="4863512"/>
            <a:ext cx="1289648" cy="369332"/>
          </a:xfrm>
          <a:prstGeom prst="rect">
            <a:avLst/>
          </a:prstGeom>
          <a:noFill/>
        </p:spPr>
        <p:txBody>
          <a:bodyPr wrap="none" rtlCol="0">
            <a:spAutoFit/>
          </a:bodyPr>
          <a:lstStyle/>
          <a:p>
            <a:r>
              <a:rPr lang="en-US" dirty="0"/>
              <a:t>2, data sync</a:t>
            </a:r>
          </a:p>
        </p:txBody>
      </p:sp>
      <p:sp>
        <p:nvSpPr>
          <p:cNvPr id="22" name="TextBox 21">
            <a:extLst>
              <a:ext uri="{FF2B5EF4-FFF2-40B4-BE49-F238E27FC236}">
                <a16:creationId xmlns:a16="http://schemas.microsoft.com/office/drawing/2014/main" id="{CEB3057A-5034-4648-91F1-C4AA0D510708}"/>
              </a:ext>
            </a:extLst>
          </p:cNvPr>
          <p:cNvSpPr txBox="1"/>
          <p:nvPr/>
        </p:nvSpPr>
        <p:spPr>
          <a:xfrm>
            <a:off x="6632276" y="3681460"/>
            <a:ext cx="1634422" cy="369332"/>
          </a:xfrm>
          <a:prstGeom prst="rect">
            <a:avLst/>
          </a:prstGeom>
          <a:noFill/>
        </p:spPr>
        <p:txBody>
          <a:bodyPr wrap="none" rtlCol="0">
            <a:spAutoFit/>
          </a:bodyPr>
          <a:lstStyle/>
          <a:p>
            <a:r>
              <a:rPr lang="en-US" dirty="0"/>
              <a:t>3, sync succeed</a:t>
            </a:r>
          </a:p>
        </p:txBody>
      </p:sp>
      <p:sp>
        <p:nvSpPr>
          <p:cNvPr id="23" name="TextBox 22">
            <a:extLst>
              <a:ext uri="{FF2B5EF4-FFF2-40B4-BE49-F238E27FC236}">
                <a16:creationId xmlns:a16="http://schemas.microsoft.com/office/drawing/2014/main" id="{DEA60D65-2056-3A4B-8E80-72149DC871B9}"/>
              </a:ext>
            </a:extLst>
          </p:cNvPr>
          <p:cNvSpPr txBox="1"/>
          <p:nvPr/>
        </p:nvSpPr>
        <p:spPr>
          <a:xfrm>
            <a:off x="6465787" y="2758876"/>
            <a:ext cx="1888850" cy="369332"/>
          </a:xfrm>
          <a:prstGeom prst="rect">
            <a:avLst/>
          </a:prstGeom>
          <a:noFill/>
        </p:spPr>
        <p:txBody>
          <a:bodyPr wrap="none" rtlCol="0">
            <a:spAutoFit/>
          </a:bodyPr>
          <a:lstStyle/>
          <a:p>
            <a:r>
              <a:rPr lang="en-US" dirty="0"/>
              <a:t>4, update succeed</a:t>
            </a:r>
          </a:p>
        </p:txBody>
      </p:sp>
    </p:spTree>
    <p:extLst>
      <p:ext uri="{BB962C8B-B14F-4D97-AF65-F5344CB8AC3E}">
        <p14:creationId xmlns:p14="http://schemas.microsoft.com/office/powerpoint/2010/main" val="3190714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9B051-0141-2749-86FF-A6A27E2F60EB}"/>
              </a:ext>
            </a:extLst>
          </p:cNvPr>
          <p:cNvSpPr>
            <a:spLocks noGrp="1"/>
          </p:cNvSpPr>
          <p:nvPr>
            <p:ph type="title"/>
          </p:nvPr>
        </p:nvSpPr>
        <p:spPr/>
        <p:txBody>
          <a:bodyPr/>
          <a:lstStyle/>
          <a:p>
            <a:r>
              <a:rPr lang="en-US" dirty="0"/>
              <a:t>Synchronous replication</a:t>
            </a:r>
          </a:p>
        </p:txBody>
      </p:sp>
      <p:sp>
        <p:nvSpPr>
          <p:cNvPr id="3" name="Date Placeholder 2">
            <a:extLst>
              <a:ext uri="{FF2B5EF4-FFF2-40B4-BE49-F238E27FC236}">
                <a16:creationId xmlns:a16="http://schemas.microsoft.com/office/drawing/2014/main" id="{BEDFCC59-27BB-7F4E-AA2F-11B1B19EFA8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8CF11282-855E-5B49-A132-E9502E19E46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3C320218-EB55-884B-B030-D1A2CAE6D22F}"/>
              </a:ext>
            </a:extLst>
          </p:cNvPr>
          <p:cNvSpPr>
            <a:spLocks noGrp="1"/>
          </p:cNvSpPr>
          <p:nvPr>
            <p:ph sz="quarter" idx="1"/>
          </p:nvPr>
        </p:nvSpPr>
        <p:spPr/>
        <p:txBody>
          <a:bodyPr/>
          <a:lstStyle/>
          <a:p>
            <a:r>
              <a:rPr lang="en-US" dirty="0"/>
              <a:t>Scenario:</a:t>
            </a:r>
          </a:p>
          <a:p>
            <a:pPr lvl="1"/>
            <a:r>
              <a:rPr lang="en-US" dirty="0"/>
              <a:t>It is often used in distributed database with active/standby scenarios or where strict data consistency are required, such as financial and transaction scenarios.</a:t>
            </a:r>
          </a:p>
        </p:txBody>
      </p:sp>
    </p:spTree>
    <p:extLst>
      <p:ext uri="{BB962C8B-B14F-4D97-AF65-F5344CB8AC3E}">
        <p14:creationId xmlns:p14="http://schemas.microsoft.com/office/powerpoint/2010/main" val="2293355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855A-DEE2-0D40-A6B6-D55DE7EB2980}"/>
              </a:ext>
            </a:extLst>
          </p:cNvPr>
          <p:cNvSpPr>
            <a:spLocks noGrp="1"/>
          </p:cNvSpPr>
          <p:nvPr>
            <p:ph type="title"/>
          </p:nvPr>
        </p:nvSpPr>
        <p:spPr/>
        <p:txBody>
          <a:bodyPr/>
          <a:lstStyle/>
          <a:p>
            <a:r>
              <a:rPr lang="en-US" dirty="0"/>
              <a:t>Why Cache?</a:t>
            </a:r>
          </a:p>
        </p:txBody>
      </p:sp>
      <p:sp>
        <p:nvSpPr>
          <p:cNvPr id="3" name="Date Placeholder 2">
            <a:extLst>
              <a:ext uri="{FF2B5EF4-FFF2-40B4-BE49-F238E27FC236}">
                <a16:creationId xmlns:a16="http://schemas.microsoft.com/office/drawing/2014/main" id="{984CD552-32CB-0842-BC5A-C417A9D91E7D}"/>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935F4400-BB90-C94A-8A70-8CAFB251A87C}"/>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84ACBAF7-8B38-FB46-A0A9-659634E70926}"/>
              </a:ext>
            </a:extLst>
          </p:cNvPr>
          <p:cNvSpPr>
            <a:spLocks noGrp="1"/>
          </p:cNvSpPr>
          <p:nvPr>
            <p:ph sz="quarter" idx="1"/>
          </p:nvPr>
        </p:nvSpPr>
        <p:spPr>
          <a:xfrm>
            <a:off x="457200" y="1219200"/>
            <a:ext cx="8229600" cy="2057400"/>
          </a:xfrm>
        </p:spPr>
        <p:txBody>
          <a:bodyPr>
            <a:normAutofit fontScale="85000" lnSpcReduction="10000"/>
          </a:bodyPr>
          <a:lstStyle/>
          <a:p>
            <a:r>
              <a:rPr lang="en-US" dirty="0"/>
              <a:t>From the perspective of the architecture of a single computer, memory and processor speeds are different. If cache technology is not used, the performance of the processor will be greatly limited.</a:t>
            </a:r>
          </a:p>
        </p:txBody>
      </p:sp>
      <p:pic>
        <p:nvPicPr>
          <p:cNvPr id="7" name="Picture 6">
            <a:extLst>
              <a:ext uri="{FF2B5EF4-FFF2-40B4-BE49-F238E27FC236}">
                <a16:creationId xmlns:a16="http://schemas.microsoft.com/office/drawing/2014/main" id="{17F90EE4-1117-C24C-B52F-8602AC2B8B54}"/>
              </a:ext>
            </a:extLst>
          </p:cNvPr>
          <p:cNvPicPr>
            <a:picLocks noChangeAspect="1"/>
          </p:cNvPicPr>
          <p:nvPr/>
        </p:nvPicPr>
        <p:blipFill>
          <a:blip r:embed="rId2"/>
          <a:stretch>
            <a:fillRect/>
          </a:stretch>
        </p:blipFill>
        <p:spPr>
          <a:xfrm>
            <a:off x="1524000" y="3416808"/>
            <a:ext cx="5879830" cy="3251200"/>
          </a:xfrm>
          <a:prstGeom prst="rect">
            <a:avLst/>
          </a:prstGeom>
        </p:spPr>
      </p:pic>
    </p:spTree>
    <p:extLst>
      <p:ext uri="{BB962C8B-B14F-4D97-AF65-F5344CB8AC3E}">
        <p14:creationId xmlns:p14="http://schemas.microsoft.com/office/powerpoint/2010/main" val="2124369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346E-432B-6848-AC4A-8A46386AAF78}"/>
              </a:ext>
            </a:extLst>
          </p:cNvPr>
          <p:cNvSpPr>
            <a:spLocks noGrp="1"/>
          </p:cNvSpPr>
          <p:nvPr>
            <p:ph type="title"/>
          </p:nvPr>
        </p:nvSpPr>
        <p:spPr/>
        <p:txBody>
          <a:bodyPr/>
          <a:lstStyle/>
          <a:p>
            <a:r>
              <a:rPr lang="en-US" dirty="0"/>
              <a:t>Asynchronous replication</a:t>
            </a:r>
          </a:p>
        </p:txBody>
      </p:sp>
      <p:sp>
        <p:nvSpPr>
          <p:cNvPr id="3" name="Date Placeholder 2">
            <a:extLst>
              <a:ext uri="{FF2B5EF4-FFF2-40B4-BE49-F238E27FC236}">
                <a16:creationId xmlns:a16="http://schemas.microsoft.com/office/drawing/2014/main" id="{7A1BD799-4C93-714B-916C-390F6086691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3339FA3-8910-1844-87B3-9220EA3C97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6620CA46-BF88-4A4C-A4E3-4E21488C5D76}"/>
              </a:ext>
            </a:extLst>
          </p:cNvPr>
          <p:cNvSpPr>
            <a:spLocks noGrp="1"/>
          </p:cNvSpPr>
          <p:nvPr>
            <p:ph sz="quarter" idx="1"/>
          </p:nvPr>
        </p:nvSpPr>
        <p:spPr/>
        <p:txBody>
          <a:bodyPr>
            <a:normAutofit fontScale="77500" lnSpcReduction="20000"/>
          </a:bodyPr>
          <a:lstStyle/>
          <a:p>
            <a:r>
              <a:rPr lang="en-US" dirty="0"/>
              <a:t>When a user requests to update data, the primary database can directly respond to the user after processing the request, without waiting for the standby database to complete synchronization</a:t>
            </a:r>
          </a:p>
          <a:p>
            <a:endParaRPr lang="en-US" dirty="0"/>
          </a:p>
          <a:p>
            <a:r>
              <a:rPr lang="en-US" dirty="0"/>
              <a:t>The user's update operation will not be blocked even the standby database has not completed data synchronization</a:t>
            </a:r>
          </a:p>
          <a:p>
            <a:endParaRPr lang="en-US" dirty="0"/>
          </a:p>
          <a:p>
            <a:r>
              <a:rPr lang="en-US" dirty="0"/>
              <a:t>This method guarantees the availability of the system but sacrifices the consistency of the data.</a:t>
            </a:r>
          </a:p>
        </p:txBody>
      </p:sp>
    </p:spTree>
    <p:extLst>
      <p:ext uri="{BB962C8B-B14F-4D97-AF65-F5344CB8AC3E}">
        <p14:creationId xmlns:p14="http://schemas.microsoft.com/office/powerpoint/2010/main" val="56990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715CD-8132-3846-BCD7-6D9871F72482}"/>
              </a:ext>
            </a:extLst>
          </p:cNvPr>
          <p:cNvSpPr>
            <a:spLocks noGrp="1"/>
          </p:cNvSpPr>
          <p:nvPr>
            <p:ph type="title"/>
          </p:nvPr>
        </p:nvSpPr>
        <p:spPr/>
        <p:txBody>
          <a:bodyPr/>
          <a:lstStyle/>
          <a:p>
            <a:r>
              <a:rPr lang="en-US" dirty="0"/>
              <a:t>Asynchronous replication example</a:t>
            </a:r>
          </a:p>
        </p:txBody>
      </p:sp>
      <p:sp>
        <p:nvSpPr>
          <p:cNvPr id="3" name="Date Placeholder 2">
            <a:extLst>
              <a:ext uri="{FF2B5EF4-FFF2-40B4-BE49-F238E27FC236}">
                <a16:creationId xmlns:a16="http://schemas.microsoft.com/office/drawing/2014/main" id="{2DF6BCD6-52A3-8F42-8093-BD448C34F63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40FC27B-8DDC-954A-8CB3-599E62FC4B36}"/>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D9F2F48B-16DA-574C-A387-359F3E662DC6}"/>
              </a:ext>
            </a:extLst>
          </p:cNvPr>
          <p:cNvSpPr>
            <a:spLocks noGrp="1"/>
          </p:cNvSpPr>
          <p:nvPr>
            <p:ph sz="quarter" idx="1"/>
          </p:nvPr>
        </p:nvSpPr>
        <p:spPr>
          <a:xfrm>
            <a:off x="457200" y="1676400"/>
            <a:ext cx="4343398" cy="4572000"/>
          </a:xfrm>
        </p:spPr>
        <p:txBody>
          <a:bodyPr>
            <a:normAutofit fontScale="70000" lnSpcReduction="20000"/>
          </a:bodyPr>
          <a:lstStyle/>
          <a:p>
            <a:pPr marL="514350" indent="-514350">
              <a:buFont typeface="+mj-lt"/>
              <a:buAutoNum type="arabicPeriod"/>
            </a:pPr>
            <a:r>
              <a:rPr lang="en-US" dirty="0"/>
              <a:t>Client 1 sends update operations to master database and set X as 2</a:t>
            </a:r>
          </a:p>
          <a:p>
            <a:pPr marL="514350" indent="-514350">
              <a:buFont typeface="+mj-lt"/>
              <a:buAutoNum type="arabicPeriod"/>
            </a:pPr>
            <a:r>
              <a:rPr lang="en-US" dirty="0"/>
              <a:t>The database sends the updated results back directly</a:t>
            </a:r>
          </a:p>
          <a:p>
            <a:pPr marL="514350" indent="-514350">
              <a:buFont typeface="+mj-lt"/>
              <a:buAutoNum type="arabicPeriod"/>
            </a:pPr>
            <a:r>
              <a:rPr lang="en-US" dirty="0"/>
              <a:t>The synchronous operation will be performed later</a:t>
            </a:r>
          </a:p>
          <a:p>
            <a:pPr marL="514350" indent="-514350">
              <a:buFont typeface="+mj-lt"/>
              <a:buAutoNum type="arabicPeriod"/>
            </a:pPr>
            <a:r>
              <a:rPr lang="en-US" dirty="0"/>
              <a:t>When client 2 read X from standby database before the synchronization, it only gets the old results</a:t>
            </a:r>
          </a:p>
        </p:txBody>
      </p:sp>
      <p:sp>
        <p:nvSpPr>
          <p:cNvPr id="7" name="Rounded Rectangle 6">
            <a:extLst>
              <a:ext uri="{FF2B5EF4-FFF2-40B4-BE49-F238E27FC236}">
                <a16:creationId xmlns:a16="http://schemas.microsoft.com/office/drawing/2014/main" id="{F1DB9497-504A-614A-A85A-AAF6BEEE4A73}"/>
              </a:ext>
            </a:extLst>
          </p:cNvPr>
          <p:cNvSpPr/>
          <p:nvPr/>
        </p:nvSpPr>
        <p:spPr>
          <a:xfrm>
            <a:off x="5257800" y="3962400"/>
            <a:ext cx="1371600" cy="883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a:t>
            </a:r>
          </a:p>
          <a:p>
            <a:pPr algn="ctr"/>
            <a:r>
              <a:rPr lang="en-US" dirty="0"/>
              <a:t>database</a:t>
            </a:r>
          </a:p>
        </p:txBody>
      </p:sp>
      <p:sp>
        <p:nvSpPr>
          <p:cNvPr id="9" name="Rounded Rectangle 8">
            <a:extLst>
              <a:ext uri="{FF2B5EF4-FFF2-40B4-BE49-F238E27FC236}">
                <a16:creationId xmlns:a16="http://schemas.microsoft.com/office/drawing/2014/main" id="{5C34CA82-3F91-9847-ACA4-F274AC22E920}"/>
              </a:ext>
            </a:extLst>
          </p:cNvPr>
          <p:cNvSpPr/>
          <p:nvPr/>
        </p:nvSpPr>
        <p:spPr>
          <a:xfrm>
            <a:off x="7467600" y="3962400"/>
            <a:ext cx="1371600" cy="883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Secondary </a:t>
            </a:r>
          </a:p>
          <a:p>
            <a:pPr algn="ctr"/>
            <a:r>
              <a:rPr lang="en-US" dirty="0"/>
              <a:t>database</a:t>
            </a:r>
          </a:p>
        </p:txBody>
      </p:sp>
      <p:cxnSp>
        <p:nvCxnSpPr>
          <p:cNvPr id="11" name="Straight Arrow Connector 10">
            <a:extLst>
              <a:ext uri="{FF2B5EF4-FFF2-40B4-BE49-F238E27FC236}">
                <a16:creationId xmlns:a16="http://schemas.microsoft.com/office/drawing/2014/main" id="{F2594675-68D2-684A-80A7-2BCF248EBFEF}"/>
              </a:ext>
            </a:extLst>
          </p:cNvPr>
          <p:cNvCxnSpPr/>
          <p:nvPr/>
        </p:nvCxnSpPr>
        <p:spPr>
          <a:xfrm>
            <a:off x="5562600" y="2367979"/>
            <a:ext cx="0" cy="159442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E5191DA-E99D-3F48-8FF5-641A735D5FCC}"/>
              </a:ext>
            </a:extLst>
          </p:cNvPr>
          <p:cNvCxnSpPr>
            <a:cxnSpLocks/>
          </p:cNvCxnSpPr>
          <p:nvPr/>
        </p:nvCxnSpPr>
        <p:spPr>
          <a:xfrm flipV="1">
            <a:off x="6324600" y="2390267"/>
            <a:ext cx="0" cy="157213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6099985-E08C-FD4B-B77A-FFC4F1E86D51}"/>
              </a:ext>
            </a:extLst>
          </p:cNvPr>
          <p:cNvCxnSpPr>
            <a:cxnSpLocks/>
          </p:cNvCxnSpPr>
          <p:nvPr/>
        </p:nvCxnSpPr>
        <p:spPr>
          <a:xfrm flipV="1">
            <a:off x="6629400" y="4412870"/>
            <a:ext cx="838200"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9660467-74DF-0A4F-BF99-100B4017B7A3}"/>
              </a:ext>
            </a:extLst>
          </p:cNvPr>
          <p:cNvSpPr txBox="1"/>
          <p:nvPr/>
        </p:nvSpPr>
        <p:spPr>
          <a:xfrm rot="5400000">
            <a:off x="5226011" y="2927688"/>
            <a:ext cx="1076128" cy="369332"/>
          </a:xfrm>
          <a:prstGeom prst="rect">
            <a:avLst/>
          </a:prstGeom>
          <a:noFill/>
        </p:spPr>
        <p:txBody>
          <a:bodyPr wrap="none" rtlCol="0">
            <a:spAutoFit/>
          </a:bodyPr>
          <a:lstStyle/>
          <a:p>
            <a:r>
              <a:rPr lang="en-US" dirty="0"/>
              <a:t>1, update</a:t>
            </a:r>
          </a:p>
        </p:txBody>
      </p:sp>
      <p:sp>
        <p:nvSpPr>
          <p:cNvPr id="21" name="TextBox 20">
            <a:extLst>
              <a:ext uri="{FF2B5EF4-FFF2-40B4-BE49-F238E27FC236}">
                <a16:creationId xmlns:a16="http://schemas.microsoft.com/office/drawing/2014/main" id="{68FC3A60-BE78-F549-A06F-2B435A4A6479}"/>
              </a:ext>
            </a:extLst>
          </p:cNvPr>
          <p:cNvSpPr txBox="1"/>
          <p:nvPr/>
        </p:nvSpPr>
        <p:spPr>
          <a:xfrm>
            <a:off x="5634871" y="4853219"/>
            <a:ext cx="537327" cy="369332"/>
          </a:xfrm>
          <a:prstGeom prst="rect">
            <a:avLst/>
          </a:prstGeom>
          <a:noFill/>
        </p:spPr>
        <p:txBody>
          <a:bodyPr wrap="none" rtlCol="0">
            <a:spAutoFit/>
          </a:bodyPr>
          <a:lstStyle/>
          <a:p>
            <a:r>
              <a:rPr lang="en-US" dirty="0"/>
              <a:t>X=2</a:t>
            </a:r>
          </a:p>
        </p:txBody>
      </p:sp>
      <p:sp>
        <p:nvSpPr>
          <p:cNvPr id="22" name="TextBox 21">
            <a:extLst>
              <a:ext uri="{FF2B5EF4-FFF2-40B4-BE49-F238E27FC236}">
                <a16:creationId xmlns:a16="http://schemas.microsoft.com/office/drawing/2014/main" id="{CEB3057A-5034-4648-91F1-C4AA0D510708}"/>
              </a:ext>
            </a:extLst>
          </p:cNvPr>
          <p:cNvSpPr txBox="1"/>
          <p:nvPr/>
        </p:nvSpPr>
        <p:spPr>
          <a:xfrm>
            <a:off x="6647467" y="4525904"/>
            <a:ext cx="838201" cy="646331"/>
          </a:xfrm>
          <a:prstGeom prst="rect">
            <a:avLst/>
          </a:prstGeom>
          <a:noFill/>
        </p:spPr>
        <p:txBody>
          <a:bodyPr wrap="square" rtlCol="0">
            <a:spAutoFit/>
          </a:bodyPr>
          <a:lstStyle/>
          <a:p>
            <a:r>
              <a:rPr lang="en-US" dirty="0"/>
              <a:t>3, sync later</a:t>
            </a:r>
          </a:p>
        </p:txBody>
      </p:sp>
      <p:sp>
        <p:nvSpPr>
          <p:cNvPr id="23" name="TextBox 22">
            <a:extLst>
              <a:ext uri="{FF2B5EF4-FFF2-40B4-BE49-F238E27FC236}">
                <a16:creationId xmlns:a16="http://schemas.microsoft.com/office/drawing/2014/main" id="{DEA60D65-2056-3A4B-8E80-72149DC871B9}"/>
              </a:ext>
            </a:extLst>
          </p:cNvPr>
          <p:cNvSpPr txBox="1"/>
          <p:nvPr/>
        </p:nvSpPr>
        <p:spPr>
          <a:xfrm rot="5400000">
            <a:off x="5960297" y="3107672"/>
            <a:ext cx="1427081" cy="646331"/>
          </a:xfrm>
          <a:prstGeom prst="rect">
            <a:avLst/>
          </a:prstGeom>
          <a:noFill/>
        </p:spPr>
        <p:txBody>
          <a:bodyPr wrap="square" rtlCol="0">
            <a:spAutoFit/>
          </a:bodyPr>
          <a:lstStyle/>
          <a:p>
            <a:r>
              <a:rPr lang="en-US" dirty="0"/>
              <a:t>2, update succeed</a:t>
            </a:r>
          </a:p>
        </p:txBody>
      </p:sp>
      <p:sp>
        <p:nvSpPr>
          <p:cNvPr id="17" name="TextBox 16">
            <a:extLst>
              <a:ext uri="{FF2B5EF4-FFF2-40B4-BE49-F238E27FC236}">
                <a16:creationId xmlns:a16="http://schemas.microsoft.com/office/drawing/2014/main" id="{8F863DFE-54ED-2047-8475-871786E078E2}"/>
              </a:ext>
            </a:extLst>
          </p:cNvPr>
          <p:cNvSpPr txBox="1"/>
          <p:nvPr/>
        </p:nvSpPr>
        <p:spPr>
          <a:xfrm>
            <a:off x="7884736" y="4884984"/>
            <a:ext cx="537327" cy="369332"/>
          </a:xfrm>
          <a:prstGeom prst="rect">
            <a:avLst/>
          </a:prstGeom>
          <a:noFill/>
        </p:spPr>
        <p:txBody>
          <a:bodyPr wrap="none" rtlCol="0">
            <a:spAutoFit/>
          </a:bodyPr>
          <a:lstStyle/>
          <a:p>
            <a:r>
              <a:rPr lang="en-US" dirty="0"/>
              <a:t>X=1</a:t>
            </a:r>
          </a:p>
        </p:txBody>
      </p:sp>
      <p:sp>
        <p:nvSpPr>
          <p:cNvPr id="6" name="Rounded Rectangle 5">
            <a:extLst>
              <a:ext uri="{FF2B5EF4-FFF2-40B4-BE49-F238E27FC236}">
                <a16:creationId xmlns:a16="http://schemas.microsoft.com/office/drawing/2014/main" id="{9E8CF437-66FB-6C47-87A4-29A27168FAB6}"/>
              </a:ext>
            </a:extLst>
          </p:cNvPr>
          <p:cNvSpPr/>
          <p:nvPr/>
        </p:nvSpPr>
        <p:spPr>
          <a:xfrm>
            <a:off x="5257800" y="2009267"/>
            <a:ext cx="1371600" cy="381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Client 1</a:t>
            </a:r>
          </a:p>
        </p:txBody>
      </p:sp>
      <p:sp>
        <p:nvSpPr>
          <p:cNvPr id="19" name="Rounded Rectangle 18">
            <a:extLst>
              <a:ext uri="{FF2B5EF4-FFF2-40B4-BE49-F238E27FC236}">
                <a16:creationId xmlns:a16="http://schemas.microsoft.com/office/drawing/2014/main" id="{97EAE2DB-0640-E240-AF6E-62A8BD1FFEB9}"/>
              </a:ext>
            </a:extLst>
          </p:cNvPr>
          <p:cNvSpPr/>
          <p:nvPr/>
        </p:nvSpPr>
        <p:spPr>
          <a:xfrm>
            <a:off x="7432492" y="2006348"/>
            <a:ext cx="1371600" cy="381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Client 2</a:t>
            </a:r>
          </a:p>
        </p:txBody>
      </p:sp>
      <p:cxnSp>
        <p:nvCxnSpPr>
          <p:cNvPr id="24" name="Straight Arrow Connector 23">
            <a:extLst>
              <a:ext uri="{FF2B5EF4-FFF2-40B4-BE49-F238E27FC236}">
                <a16:creationId xmlns:a16="http://schemas.microsoft.com/office/drawing/2014/main" id="{431908A8-9E99-AA43-BD61-C3800DB5A044}"/>
              </a:ext>
            </a:extLst>
          </p:cNvPr>
          <p:cNvCxnSpPr/>
          <p:nvPr/>
        </p:nvCxnSpPr>
        <p:spPr>
          <a:xfrm>
            <a:off x="7772400" y="2367979"/>
            <a:ext cx="0" cy="159442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F9F26AC-17C0-F542-84CB-E33C083611B4}"/>
              </a:ext>
            </a:extLst>
          </p:cNvPr>
          <p:cNvCxnSpPr>
            <a:cxnSpLocks/>
          </p:cNvCxnSpPr>
          <p:nvPr/>
        </p:nvCxnSpPr>
        <p:spPr>
          <a:xfrm flipV="1">
            <a:off x="8534400" y="2390267"/>
            <a:ext cx="0" cy="157213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F7A630A-4701-3E44-B60D-7AD235B5FFC4}"/>
              </a:ext>
            </a:extLst>
          </p:cNvPr>
          <p:cNvSpPr txBox="1"/>
          <p:nvPr/>
        </p:nvSpPr>
        <p:spPr>
          <a:xfrm rot="5400000">
            <a:off x="7278392" y="2951665"/>
            <a:ext cx="609654" cy="369332"/>
          </a:xfrm>
          <a:prstGeom prst="rect">
            <a:avLst/>
          </a:prstGeom>
          <a:noFill/>
        </p:spPr>
        <p:txBody>
          <a:bodyPr wrap="none" rtlCol="0">
            <a:spAutoFit/>
          </a:bodyPr>
          <a:lstStyle/>
          <a:p>
            <a:r>
              <a:rPr lang="en-US" dirty="0"/>
              <a:t>read</a:t>
            </a:r>
          </a:p>
        </p:txBody>
      </p:sp>
    </p:spTree>
    <p:extLst>
      <p:ext uri="{BB962C8B-B14F-4D97-AF65-F5344CB8AC3E}">
        <p14:creationId xmlns:p14="http://schemas.microsoft.com/office/powerpoint/2010/main" val="135398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81493-F34A-2B4F-A976-6DE5869F6FAD}"/>
              </a:ext>
            </a:extLst>
          </p:cNvPr>
          <p:cNvSpPr>
            <a:spLocks noGrp="1"/>
          </p:cNvSpPr>
          <p:nvPr>
            <p:ph type="title"/>
          </p:nvPr>
        </p:nvSpPr>
        <p:spPr/>
        <p:txBody>
          <a:bodyPr/>
          <a:lstStyle/>
          <a:p>
            <a:r>
              <a:rPr lang="en-US" dirty="0"/>
              <a:t>Asynchronous replication</a:t>
            </a:r>
          </a:p>
        </p:txBody>
      </p:sp>
      <p:sp>
        <p:nvSpPr>
          <p:cNvPr id="3" name="Date Placeholder 2">
            <a:extLst>
              <a:ext uri="{FF2B5EF4-FFF2-40B4-BE49-F238E27FC236}">
                <a16:creationId xmlns:a16="http://schemas.microsoft.com/office/drawing/2014/main" id="{B6BBE279-9F16-DB47-A655-06C8310EE8B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3C63C31-0EBB-7443-81D3-A47688FC6F1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5E6A8091-361E-CB46-84BC-DC1776006E19}"/>
              </a:ext>
            </a:extLst>
          </p:cNvPr>
          <p:cNvSpPr>
            <a:spLocks noGrp="1"/>
          </p:cNvSpPr>
          <p:nvPr>
            <p:ph sz="quarter" idx="1"/>
          </p:nvPr>
        </p:nvSpPr>
        <p:spPr/>
        <p:txBody>
          <a:bodyPr/>
          <a:lstStyle/>
          <a:p>
            <a:r>
              <a:rPr lang="en-US" dirty="0"/>
              <a:t>Scenario:</a:t>
            </a:r>
          </a:p>
          <a:p>
            <a:pPr lvl="1"/>
            <a:r>
              <a:rPr lang="en-US" dirty="0"/>
              <a:t>Applications have high latency requirements in response to user requests, e.g., online shopping websites</a:t>
            </a:r>
          </a:p>
          <a:p>
            <a:pPr lvl="1"/>
            <a:endParaRPr lang="en-US" dirty="0"/>
          </a:p>
          <a:p>
            <a:r>
              <a:rPr lang="en-US" dirty="0"/>
              <a:t>Example:</a:t>
            </a:r>
          </a:p>
          <a:p>
            <a:pPr lvl="1"/>
            <a:r>
              <a:rPr lang="en-US" dirty="0"/>
              <a:t>Redis cluster</a:t>
            </a:r>
          </a:p>
          <a:p>
            <a:pPr lvl="1"/>
            <a:endParaRPr lang="en-US" dirty="0"/>
          </a:p>
        </p:txBody>
      </p:sp>
    </p:spTree>
    <p:extLst>
      <p:ext uri="{BB962C8B-B14F-4D97-AF65-F5344CB8AC3E}">
        <p14:creationId xmlns:p14="http://schemas.microsoft.com/office/powerpoint/2010/main" val="3715200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F37AE-A6DA-3D46-88D2-088D267DCFCF}"/>
              </a:ext>
            </a:extLst>
          </p:cNvPr>
          <p:cNvSpPr>
            <a:spLocks noGrp="1"/>
          </p:cNvSpPr>
          <p:nvPr>
            <p:ph type="title"/>
          </p:nvPr>
        </p:nvSpPr>
        <p:spPr/>
        <p:txBody>
          <a:bodyPr/>
          <a:lstStyle/>
          <a:p>
            <a:r>
              <a:rPr lang="en-US" dirty="0"/>
              <a:t>Semi-synchronous replication</a:t>
            </a:r>
          </a:p>
        </p:txBody>
      </p:sp>
      <p:sp>
        <p:nvSpPr>
          <p:cNvPr id="3" name="Date Placeholder 2">
            <a:extLst>
              <a:ext uri="{FF2B5EF4-FFF2-40B4-BE49-F238E27FC236}">
                <a16:creationId xmlns:a16="http://schemas.microsoft.com/office/drawing/2014/main" id="{4137A583-24A2-834B-A866-C967479FDB9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7B07FA4E-4662-4749-8C4E-BDF2D2C9B835}"/>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33548A15-EF50-8E41-A4FA-552BF30E459C}"/>
              </a:ext>
            </a:extLst>
          </p:cNvPr>
          <p:cNvSpPr>
            <a:spLocks noGrp="1"/>
          </p:cNvSpPr>
          <p:nvPr>
            <p:ph sz="quarter" idx="1"/>
          </p:nvPr>
        </p:nvSpPr>
        <p:spPr/>
        <p:txBody>
          <a:bodyPr>
            <a:normAutofit fontScale="85000" lnSpcReduction="20000"/>
          </a:bodyPr>
          <a:lstStyle/>
          <a:p>
            <a:r>
              <a:rPr lang="en-US" dirty="0"/>
              <a:t>After the user sends a write request, the primary database will perform a write operation and send a synchronization request to the standby database, but the primary database can respond to the user without waiting for all the standby databases to respond to the successful data synchronization, which means that the primary database can wait for </a:t>
            </a:r>
            <a:r>
              <a:rPr lang="en-US" b="1" i="1" dirty="0">
                <a:solidFill>
                  <a:schemeClr val="accent2"/>
                </a:solidFill>
              </a:rPr>
              <a:t>a portion of the standby database</a:t>
            </a:r>
            <a:r>
              <a:rPr lang="en-US" dirty="0"/>
              <a:t> to complete synchronization</a:t>
            </a:r>
          </a:p>
          <a:p>
            <a:endParaRPr lang="en-US" dirty="0"/>
          </a:p>
          <a:p>
            <a:r>
              <a:rPr lang="en-US" dirty="0"/>
              <a:t>Example: Zookeeper cluster</a:t>
            </a:r>
          </a:p>
        </p:txBody>
      </p:sp>
    </p:spTree>
    <p:extLst>
      <p:ext uri="{BB962C8B-B14F-4D97-AF65-F5344CB8AC3E}">
        <p14:creationId xmlns:p14="http://schemas.microsoft.com/office/powerpoint/2010/main" val="3425780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E170-35C7-AA45-BE1B-080CE78CA79B}"/>
              </a:ext>
            </a:extLst>
          </p:cNvPr>
          <p:cNvSpPr>
            <a:spLocks noGrp="1"/>
          </p:cNvSpPr>
          <p:nvPr>
            <p:ph type="title"/>
          </p:nvPr>
        </p:nvSpPr>
        <p:spPr/>
        <p:txBody>
          <a:bodyPr>
            <a:normAutofit fontScale="90000"/>
          </a:bodyPr>
          <a:lstStyle/>
          <a:p>
            <a:r>
              <a:rPr lang="en-US" dirty="0"/>
              <a:t>Oracle cluster provides three ways for data replication</a:t>
            </a:r>
          </a:p>
        </p:txBody>
      </p:sp>
      <p:sp>
        <p:nvSpPr>
          <p:cNvPr id="3" name="Date Placeholder 2">
            <a:extLst>
              <a:ext uri="{FF2B5EF4-FFF2-40B4-BE49-F238E27FC236}">
                <a16:creationId xmlns:a16="http://schemas.microsoft.com/office/drawing/2014/main" id="{5921431B-B9D1-0A4A-A254-61457D7C435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D10E8E7-D105-094B-A342-7575C93F305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C585D1D5-96C1-964E-BFFA-17E5E936CD73}"/>
              </a:ext>
            </a:extLst>
          </p:cNvPr>
          <p:cNvSpPr>
            <a:spLocks noGrp="1"/>
          </p:cNvSpPr>
          <p:nvPr>
            <p:ph sz="quarter" idx="1"/>
          </p:nvPr>
        </p:nvSpPr>
        <p:spPr/>
        <p:txBody>
          <a:bodyPr>
            <a:normAutofit fontScale="70000" lnSpcReduction="20000"/>
          </a:bodyPr>
          <a:lstStyle/>
          <a:p>
            <a:r>
              <a:rPr lang="en-US" b="1" dirty="0"/>
              <a:t>Maximum protection mode: </a:t>
            </a:r>
            <a:r>
              <a:rPr lang="en-US" dirty="0"/>
              <a:t>for the write request, the primary database is required to complete data synchronization of at least one standby database before it can be successfully returned to the client. </a:t>
            </a:r>
          </a:p>
          <a:p>
            <a:r>
              <a:rPr lang="en-US" b="1" dirty="0"/>
              <a:t>Maximum performance mode: </a:t>
            </a:r>
            <a:r>
              <a:rPr lang="en-US" dirty="0"/>
              <a:t>For write requests, as long as the main database is successfully executed, it can be returned to the client. </a:t>
            </a:r>
          </a:p>
          <a:p>
            <a:r>
              <a:rPr lang="en-US" b="1" dirty="0"/>
              <a:t>Maximum availability mode: </a:t>
            </a:r>
            <a:r>
              <a:rPr lang="en-US" dirty="0"/>
              <a:t>This mode means that the system adopts the maximum protection mode under normal circumstances, but when there is a network failure between the master and the backup, it switches to the maximum performance mode. After the network is restored, the standby database performs data synchronization. </a:t>
            </a:r>
          </a:p>
        </p:txBody>
      </p:sp>
    </p:spTree>
    <p:extLst>
      <p:ext uri="{BB962C8B-B14F-4D97-AF65-F5344CB8AC3E}">
        <p14:creationId xmlns:p14="http://schemas.microsoft.com/office/powerpoint/2010/main" val="2576798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94FAE-299D-514D-8357-0BC9F4640981}"/>
              </a:ext>
            </a:extLst>
          </p:cNvPr>
          <p:cNvSpPr>
            <a:spLocks noGrp="1"/>
          </p:cNvSpPr>
          <p:nvPr>
            <p:ph type="title"/>
          </p:nvPr>
        </p:nvSpPr>
        <p:spPr/>
        <p:txBody>
          <a:bodyPr/>
          <a:lstStyle/>
          <a:p>
            <a:r>
              <a:rPr lang="en-US" dirty="0"/>
              <a:t>Comparison</a:t>
            </a:r>
          </a:p>
        </p:txBody>
      </p:sp>
      <p:sp>
        <p:nvSpPr>
          <p:cNvPr id="3" name="Date Placeholder 2">
            <a:extLst>
              <a:ext uri="{FF2B5EF4-FFF2-40B4-BE49-F238E27FC236}">
                <a16:creationId xmlns:a16="http://schemas.microsoft.com/office/drawing/2014/main" id="{0F40D7A1-5372-7D4A-8E36-2104A7AEDC4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E453FF3-C11D-EC43-8DF0-E60A7D934D12}"/>
              </a:ext>
            </a:extLst>
          </p:cNvPr>
          <p:cNvSpPr>
            <a:spLocks noGrp="1"/>
          </p:cNvSpPr>
          <p:nvPr>
            <p:ph type="sldNum" sz="quarter" idx="12"/>
          </p:nvPr>
        </p:nvSpPr>
        <p:spPr/>
        <p:txBody>
          <a:bodyPr/>
          <a:lstStyle/>
          <a:p>
            <a:r>
              <a:rPr lang="en-US"/>
              <a:t>CS 7172</a:t>
            </a:r>
            <a:endParaRPr lang="en-US" dirty="0"/>
          </a:p>
        </p:txBody>
      </p:sp>
      <p:graphicFrame>
        <p:nvGraphicFramePr>
          <p:cNvPr id="6" name="Table 5">
            <a:extLst>
              <a:ext uri="{FF2B5EF4-FFF2-40B4-BE49-F238E27FC236}">
                <a16:creationId xmlns:a16="http://schemas.microsoft.com/office/drawing/2014/main" id="{60AE1F32-3F54-034D-A607-894A2D5F4FA3}"/>
              </a:ext>
            </a:extLst>
          </p:cNvPr>
          <p:cNvGraphicFramePr>
            <a:graphicFrameLocks noGrp="1"/>
          </p:cNvGraphicFramePr>
          <p:nvPr>
            <p:extLst>
              <p:ext uri="{D42A27DB-BD31-4B8C-83A1-F6EECF244321}">
                <p14:modId xmlns:p14="http://schemas.microsoft.com/office/powerpoint/2010/main" val="2721763675"/>
              </p:ext>
            </p:extLst>
          </p:nvPr>
        </p:nvGraphicFramePr>
        <p:xfrm>
          <a:off x="457200" y="1447800"/>
          <a:ext cx="8229600" cy="4648201"/>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645444280"/>
                    </a:ext>
                  </a:extLst>
                </a:gridCol>
                <a:gridCol w="1341120">
                  <a:extLst>
                    <a:ext uri="{9D8B030D-6E8A-4147-A177-3AD203B41FA5}">
                      <a16:colId xmlns:a16="http://schemas.microsoft.com/office/drawing/2014/main" val="2720750186"/>
                    </a:ext>
                  </a:extLst>
                </a:gridCol>
                <a:gridCol w="1447800">
                  <a:extLst>
                    <a:ext uri="{9D8B030D-6E8A-4147-A177-3AD203B41FA5}">
                      <a16:colId xmlns:a16="http://schemas.microsoft.com/office/drawing/2014/main" val="3225150885"/>
                    </a:ext>
                  </a:extLst>
                </a:gridCol>
                <a:gridCol w="2148840">
                  <a:extLst>
                    <a:ext uri="{9D8B030D-6E8A-4147-A177-3AD203B41FA5}">
                      <a16:colId xmlns:a16="http://schemas.microsoft.com/office/drawing/2014/main" val="202696327"/>
                    </a:ext>
                  </a:extLst>
                </a:gridCol>
                <a:gridCol w="1645920">
                  <a:extLst>
                    <a:ext uri="{9D8B030D-6E8A-4147-A177-3AD203B41FA5}">
                      <a16:colId xmlns:a16="http://schemas.microsoft.com/office/drawing/2014/main" val="1240674595"/>
                    </a:ext>
                  </a:extLst>
                </a:gridCol>
              </a:tblGrid>
              <a:tr h="960372">
                <a:tc>
                  <a:txBody>
                    <a:bodyPr/>
                    <a:lstStyle/>
                    <a:p>
                      <a:pPr algn="ctr"/>
                      <a:endParaRPr lang="en-US" dirty="0"/>
                    </a:p>
                  </a:txBody>
                  <a:tcPr anchor="ctr"/>
                </a:tc>
                <a:tc>
                  <a:txBody>
                    <a:bodyPr/>
                    <a:lstStyle/>
                    <a:p>
                      <a:pPr algn="ctr"/>
                      <a:r>
                        <a:rPr lang="en-US" dirty="0"/>
                        <a:t>Consistency</a:t>
                      </a:r>
                    </a:p>
                  </a:txBody>
                  <a:tcPr anchor="ctr"/>
                </a:tc>
                <a:tc>
                  <a:txBody>
                    <a:bodyPr/>
                    <a:lstStyle/>
                    <a:p>
                      <a:pPr algn="ctr"/>
                      <a:r>
                        <a:rPr lang="en-US" dirty="0"/>
                        <a:t>Availability</a:t>
                      </a:r>
                    </a:p>
                  </a:txBody>
                  <a:tcPr anchor="ctr"/>
                </a:tc>
                <a:tc>
                  <a:txBody>
                    <a:bodyPr/>
                    <a:lstStyle/>
                    <a:p>
                      <a:pPr algn="ctr"/>
                      <a:r>
                        <a:rPr lang="en-US" dirty="0"/>
                        <a:t>Scenario</a:t>
                      </a:r>
                    </a:p>
                  </a:txBody>
                  <a:tcPr anchor="ctr"/>
                </a:tc>
                <a:tc>
                  <a:txBody>
                    <a:bodyPr/>
                    <a:lstStyle/>
                    <a:p>
                      <a:pPr algn="ctr"/>
                      <a:r>
                        <a:rPr lang="en-US" dirty="0"/>
                        <a:t>Example</a:t>
                      </a:r>
                    </a:p>
                  </a:txBody>
                  <a:tcPr anchor="ctr"/>
                </a:tc>
                <a:extLst>
                  <a:ext uri="{0D108BD9-81ED-4DB2-BD59-A6C34878D82A}">
                    <a16:rowId xmlns:a16="http://schemas.microsoft.com/office/drawing/2014/main" val="250613314"/>
                  </a:ext>
                </a:extLst>
              </a:tr>
              <a:tr h="1331716">
                <a:tc>
                  <a:txBody>
                    <a:bodyPr/>
                    <a:lstStyle/>
                    <a:p>
                      <a:pPr algn="ctr"/>
                      <a:r>
                        <a:rPr lang="en-US" dirty="0"/>
                        <a:t>Synchronous replication</a:t>
                      </a:r>
                    </a:p>
                  </a:txBody>
                  <a:tcPr anchor="ctr"/>
                </a:tc>
                <a:tc>
                  <a:txBody>
                    <a:bodyPr/>
                    <a:lstStyle/>
                    <a:p>
                      <a:pPr algn="ctr"/>
                      <a:r>
                        <a:rPr lang="en-US" dirty="0"/>
                        <a:t>Strong</a:t>
                      </a:r>
                    </a:p>
                  </a:txBody>
                  <a:tcPr anchor="ctr"/>
                </a:tc>
                <a:tc>
                  <a:txBody>
                    <a:bodyPr/>
                    <a:lstStyle/>
                    <a:p>
                      <a:pPr algn="ctr"/>
                      <a:r>
                        <a:rPr lang="en-US" dirty="0"/>
                        <a:t>Weak</a:t>
                      </a:r>
                    </a:p>
                  </a:txBody>
                  <a:tcPr anchor="ctr"/>
                </a:tc>
                <a:tc>
                  <a:txBody>
                    <a:bodyPr/>
                    <a:lstStyle/>
                    <a:p>
                      <a:pPr algn="ctr"/>
                      <a:r>
                        <a:rPr lang="en-US" dirty="0"/>
                        <a:t>Used for strict consistent data scenario such as financial systems</a:t>
                      </a:r>
                    </a:p>
                  </a:txBody>
                  <a:tcPr anchor="ctr"/>
                </a:tc>
                <a:tc>
                  <a:txBody>
                    <a:bodyPr/>
                    <a:lstStyle/>
                    <a:p>
                      <a:pPr algn="ctr"/>
                      <a:r>
                        <a:rPr lang="en-US" dirty="0"/>
                        <a:t>MySQL</a:t>
                      </a:r>
                    </a:p>
                  </a:txBody>
                  <a:tcPr anchor="ctr"/>
                </a:tc>
                <a:extLst>
                  <a:ext uri="{0D108BD9-81ED-4DB2-BD59-A6C34878D82A}">
                    <a16:rowId xmlns:a16="http://schemas.microsoft.com/office/drawing/2014/main" val="3225025143"/>
                  </a:ext>
                </a:extLst>
              </a:tr>
              <a:tr h="1331716">
                <a:tc>
                  <a:txBody>
                    <a:bodyPr/>
                    <a:lstStyle/>
                    <a:p>
                      <a:pPr algn="ctr"/>
                      <a:r>
                        <a:rPr lang="en-US" dirty="0"/>
                        <a:t>Asynchronous replication</a:t>
                      </a:r>
                    </a:p>
                  </a:txBody>
                  <a:tcPr anchor="ctr"/>
                </a:tc>
                <a:tc>
                  <a:txBody>
                    <a:bodyPr/>
                    <a:lstStyle/>
                    <a:p>
                      <a:pPr algn="ctr"/>
                      <a:r>
                        <a:rPr lang="en-US" dirty="0"/>
                        <a:t>weak</a:t>
                      </a:r>
                    </a:p>
                  </a:txBody>
                  <a:tcPr anchor="ctr"/>
                </a:tc>
                <a:tc>
                  <a:txBody>
                    <a:bodyPr/>
                    <a:lstStyle/>
                    <a:p>
                      <a:pPr algn="ctr"/>
                      <a:r>
                        <a:rPr lang="en-US" dirty="0"/>
                        <a:t>Strong</a:t>
                      </a:r>
                    </a:p>
                  </a:txBody>
                  <a:tcPr anchor="ctr"/>
                </a:tc>
                <a:tc>
                  <a:txBody>
                    <a:bodyPr/>
                    <a:lstStyle/>
                    <a:p>
                      <a:pPr algn="ctr"/>
                      <a:r>
                        <a:rPr lang="en-US" dirty="0"/>
                        <a:t>Used for high performance scenarios such as online website</a:t>
                      </a:r>
                    </a:p>
                  </a:txBody>
                  <a:tcPr anchor="ctr"/>
                </a:tc>
                <a:tc>
                  <a:txBody>
                    <a:bodyPr/>
                    <a:lstStyle/>
                    <a:p>
                      <a:pPr algn="ctr"/>
                      <a:r>
                        <a:rPr lang="en-US" dirty="0"/>
                        <a:t>Redis, Oracle</a:t>
                      </a:r>
                    </a:p>
                  </a:txBody>
                  <a:tcPr anchor="ctr"/>
                </a:tc>
                <a:extLst>
                  <a:ext uri="{0D108BD9-81ED-4DB2-BD59-A6C34878D82A}">
                    <a16:rowId xmlns:a16="http://schemas.microsoft.com/office/drawing/2014/main" val="2392218344"/>
                  </a:ext>
                </a:extLst>
              </a:tr>
              <a:tr h="1024397">
                <a:tc>
                  <a:txBody>
                    <a:bodyPr/>
                    <a:lstStyle/>
                    <a:p>
                      <a:pPr algn="ctr"/>
                      <a:r>
                        <a:rPr lang="en-US" dirty="0"/>
                        <a:t>Semi-synchronous replication</a:t>
                      </a:r>
                    </a:p>
                  </a:txBody>
                  <a:tcPr anchor="ctr"/>
                </a:tc>
                <a:tc>
                  <a:txBody>
                    <a:bodyPr/>
                    <a:lstStyle/>
                    <a:p>
                      <a:pPr algn="ctr"/>
                      <a:r>
                        <a:rPr lang="en-US" dirty="0"/>
                        <a:t>Relatively strong</a:t>
                      </a:r>
                    </a:p>
                  </a:txBody>
                  <a:tcPr anchor="ctr"/>
                </a:tc>
                <a:tc>
                  <a:txBody>
                    <a:bodyPr/>
                    <a:lstStyle/>
                    <a:p>
                      <a:pPr algn="ctr"/>
                      <a:r>
                        <a:rPr lang="en-US" dirty="0"/>
                        <a:t>Relatively weak</a:t>
                      </a:r>
                    </a:p>
                  </a:txBody>
                  <a:tcPr anchor="ctr"/>
                </a:tc>
                <a:tc>
                  <a:txBody>
                    <a:bodyPr/>
                    <a:lstStyle/>
                    <a:p>
                      <a:pPr algn="ctr"/>
                      <a:r>
                        <a:rPr lang="en-US" dirty="0"/>
                        <a:t>Used for most of the distributed scenarios</a:t>
                      </a:r>
                    </a:p>
                  </a:txBody>
                  <a:tcPr anchor="ctr"/>
                </a:tc>
                <a:tc>
                  <a:txBody>
                    <a:bodyPr/>
                    <a:lstStyle/>
                    <a:p>
                      <a:pPr algn="ctr"/>
                      <a:r>
                        <a:rPr lang="en-US" dirty="0"/>
                        <a:t>Zookeeper, Oracle, </a:t>
                      </a:r>
                      <a:r>
                        <a:rPr lang="en-US" dirty="0" err="1"/>
                        <a:t>Etcd</a:t>
                      </a:r>
                      <a:endParaRPr lang="en-US" dirty="0"/>
                    </a:p>
                  </a:txBody>
                  <a:tcPr anchor="ctr"/>
                </a:tc>
                <a:extLst>
                  <a:ext uri="{0D108BD9-81ED-4DB2-BD59-A6C34878D82A}">
                    <a16:rowId xmlns:a16="http://schemas.microsoft.com/office/drawing/2014/main" val="2641227010"/>
                  </a:ext>
                </a:extLst>
              </a:tr>
            </a:tbl>
          </a:graphicData>
        </a:graphic>
      </p:graphicFrame>
    </p:spTree>
    <p:extLst>
      <p:ext uri="{BB962C8B-B14F-4D97-AF65-F5344CB8AC3E}">
        <p14:creationId xmlns:p14="http://schemas.microsoft.com/office/powerpoint/2010/main" val="3545796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7F810-E842-FF4E-B1C2-8183CF7512A2}"/>
              </a:ext>
            </a:extLst>
          </p:cNvPr>
          <p:cNvSpPr>
            <a:spLocks noGrp="1"/>
          </p:cNvSpPr>
          <p:nvPr>
            <p:ph type="title"/>
          </p:nvPr>
        </p:nvSpPr>
        <p:spPr/>
        <p:txBody>
          <a:bodyPr/>
          <a:lstStyle/>
          <a:p>
            <a:r>
              <a:rPr lang="en-US" dirty="0"/>
              <a:t>Why Cache?</a:t>
            </a:r>
          </a:p>
        </p:txBody>
      </p:sp>
      <p:sp>
        <p:nvSpPr>
          <p:cNvPr id="3" name="Date Placeholder 2">
            <a:extLst>
              <a:ext uri="{FF2B5EF4-FFF2-40B4-BE49-F238E27FC236}">
                <a16:creationId xmlns:a16="http://schemas.microsoft.com/office/drawing/2014/main" id="{20B1DD75-6B4F-9D4A-BCC9-05FB3459309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8AFA7496-B4D5-5244-8185-51B34B7F3CB9}"/>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D3DB35A-2EF2-5E4F-A364-D96397EF691A}"/>
              </a:ext>
            </a:extLst>
          </p:cNvPr>
          <p:cNvSpPr>
            <a:spLocks noGrp="1"/>
          </p:cNvSpPr>
          <p:nvPr>
            <p:ph sz="quarter" idx="1"/>
          </p:nvPr>
        </p:nvSpPr>
        <p:spPr>
          <a:xfrm>
            <a:off x="457200" y="1219200"/>
            <a:ext cx="8229600" cy="2133600"/>
          </a:xfrm>
        </p:spPr>
        <p:txBody>
          <a:bodyPr>
            <a:normAutofit fontScale="77500" lnSpcReduction="20000"/>
          </a:bodyPr>
          <a:lstStyle/>
          <a:p>
            <a:r>
              <a:rPr lang="en-US" dirty="0"/>
              <a:t>The application must interact with the database, and the data in the database is stored on the disk. Each request must interact with the disk, and the performance of disk access is very low, which causing significant access delay</a:t>
            </a:r>
          </a:p>
        </p:txBody>
      </p:sp>
      <p:pic>
        <p:nvPicPr>
          <p:cNvPr id="7" name="Picture 6">
            <a:extLst>
              <a:ext uri="{FF2B5EF4-FFF2-40B4-BE49-F238E27FC236}">
                <a16:creationId xmlns:a16="http://schemas.microsoft.com/office/drawing/2014/main" id="{FF0210F9-4D2C-2845-A574-0E42A2863EFE}"/>
              </a:ext>
            </a:extLst>
          </p:cNvPr>
          <p:cNvPicPr>
            <a:picLocks noChangeAspect="1"/>
          </p:cNvPicPr>
          <p:nvPr/>
        </p:nvPicPr>
        <p:blipFill>
          <a:blip r:embed="rId2"/>
          <a:stretch>
            <a:fillRect/>
          </a:stretch>
        </p:blipFill>
        <p:spPr>
          <a:xfrm>
            <a:off x="2057400" y="3352800"/>
            <a:ext cx="5302250" cy="2731750"/>
          </a:xfrm>
          <a:prstGeom prst="rect">
            <a:avLst/>
          </a:prstGeom>
        </p:spPr>
      </p:pic>
    </p:spTree>
    <p:extLst>
      <p:ext uri="{BB962C8B-B14F-4D97-AF65-F5344CB8AC3E}">
        <p14:creationId xmlns:p14="http://schemas.microsoft.com/office/powerpoint/2010/main" val="2847848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812B-9ECB-8349-9460-2C52AA8540AD}"/>
              </a:ext>
            </a:extLst>
          </p:cNvPr>
          <p:cNvSpPr>
            <a:spLocks noGrp="1"/>
          </p:cNvSpPr>
          <p:nvPr>
            <p:ph type="title"/>
          </p:nvPr>
        </p:nvSpPr>
        <p:spPr/>
        <p:txBody>
          <a:bodyPr/>
          <a:lstStyle/>
          <a:p>
            <a:r>
              <a:rPr lang="en-US" dirty="0"/>
              <a:t>Why Cache?</a:t>
            </a:r>
          </a:p>
        </p:txBody>
      </p:sp>
      <p:sp>
        <p:nvSpPr>
          <p:cNvPr id="3" name="Date Placeholder 2">
            <a:extLst>
              <a:ext uri="{FF2B5EF4-FFF2-40B4-BE49-F238E27FC236}">
                <a16:creationId xmlns:a16="http://schemas.microsoft.com/office/drawing/2014/main" id="{784567FF-EDDD-BE43-927F-9477D99B0C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CD6D9CB4-043B-D449-84B0-1C1F118DAB8A}"/>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C646115C-2240-9D4D-8908-9909DD84B777}"/>
              </a:ext>
            </a:extLst>
          </p:cNvPr>
          <p:cNvSpPr>
            <a:spLocks noGrp="1"/>
          </p:cNvSpPr>
          <p:nvPr>
            <p:ph sz="quarter" idx="1"/>
          </p:nvPr>
        </p:nvSpPr>
        <p:spPr>
          <a:xfrm>
            <a:off x="457200" y="1219200"/>
            <a:ext cx="8229600" cy="1828800"/>
          </a:xfrm>
        </p:spPr>
        <p:txBody>
          <a:bodyPr>
            <a:normAutofit fontScale="85000" lnSpcReduction="10000"/>
          </a:bodyPr>
          <a:lstStyle/>
          <a:p>
            <a:r>
              <a:rPr lang="en-US" dirty="0"/>
              <a:t>Network access: if there is no caching on the browser, you must interact with the remote machine each time you visit the host, which is very slow</a:t>
            </a:r>
          </a:p>
        </p:txBody>
      </p:sp>
      <p:pic>
        <p:nvPicPr>
          <p:cNvPr id="6" name="Picture 5">
            <a:extLst>
              <a:ext uri="{FF2B5EF4-FFF2-40B4-BE49-F238E27FC236}">
                <a16:creationId xmlns:a16="http://schemas.microsoft.com/office/drawing/2014/main" id="{293B230E-C686-7B43-860D-4FA48A9E35D9}"/>
              </a:ext>
            </a:extLst>
          </p:cNvPr>
          <p:cNvPicPr>
            <a:picLocks noChangeAspect="1"/>
          </p:cNvPicPr>
          <p:nvPr/>
        </p:nvPicPr>
        <p:blipFill rotWithShape="1">
          <a:blip r:embed="rId2"/>
          <a:srcRect t="23830"/>
          <a:stretch/>
        </p:blipFill>
        <p:spPr>
          <a:xfrm>
            <a:off x="1682750" y="2971800"/>
            <a:ext cx="5778500" cy="3308350"/>
          </a:xfrm>
          <a:prstGeom prst="rect">
            <a:avLst/>
          </a:prstGeom>
        </p:spPr>
      </p:pic>
    </p:spTree>
    <p:extLst>
      <p:ext uri="{BB962C8B-B14F-4D97-AF65-F5344CB8AC3E}">
        <p14:creationId xmlns:p14="http://schemas.microsoft.com/office/powerpoint/2010/main" val="4027729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117C2-D7FD-244F-BC2C-8EE9BA509554}"/>
              </a:ext>
            </a:extLst>
          </p:cNvPr>
          <p:cNvSpPr>
            <a:spLocks noGrp="1"/>
          </p:cNvSpPr>
          <p:nvPr>
            <p:ph type="title"/>
          </p:nvPr>
        </p:nvSpPr>
        <p:spPr/>
        <p:txBody>
          <a:bodyPr/>
          <a:lstStyle/>
          <a:p>
            <a:r>
              <a:rPr lang="en-US" dirty="0"/>
              <a:t>Cache and Distributed Cache</a:t>
            </a:r>
          </a:p>
        </p:txBody>
      </p:sp>
      <p:sp>
        <p:nvSpPr>
          <p:cNvPr id="3" name="Date Placeholder 2">
            <a:extLst>
              <a:ext uri="{FF2B5EF4-FFF2-40B4-BE49-F238E27FC236}">
                <a16:creationId xmlns:a16="http://schemas.microsoft.com/office/drawing/2014/main" id="{010E74DB-4DFF-F84D-823E-9E22E91B5C70}"/>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8DD7AF6C-A2DE-1C45-A883-EF053771570B}"/>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9953C535-64FA-0A40-8CDF-2752A69AFC14}"/>
              </a:ext>
            </a:extLst>
          </p:cNvPr>
          <p:cNvSpPr>
            <a:spLocks noGrp="1"/>
          </p:cNvSpPr>
          <p:nvPr>
            <p:ph sz="quarter" idx="1"/>
          </p:nvPr>
        </p:nvSpPr>
        <p:spPr>
          <a:xfrm>
            <a:off x="457200" y="1219200"/>
            <a:ext cx="8229600" cy="2362200"/>
          </a:xfrm>
        </p:spPr>
        <p:txBody>
          <a:bodyPr>
            <a:normAutofit fontScale="92500" lnSpcReduction="10000"/>
          </a:bodyPr>
          <a:lstStyle/>
          <a:p>
            <a:r>
              <a:rPr lang="en-US" dirty="0"/>
              <a:t>Cache: use a faster storage device to store some frequently used data for quick access by users. Users don't need to interact with slow devices every time, so it can improve access efficiency</a:t>
            </a:r>
          </a:p>
          <a:p>
            <a:endParaRPr lang="en-US" dirty="0"/>
          </a:p>
        </p:txBody>
      </p:sp>
      <p:pic>
        <p:nvPicPr>
          <p:cNvPr id="6" name="Picture 5">
            <a:extLst>
              <a:ext uri="{FF2B5EF4-FFF2-40B4-BE49-F238E27FC236}">
                <a16:creationId xmlns:a16="http://schemas.microsoft.com/office/drawing/2014/main" id="{D72814D7-834C-8D4D-AF98-2ADC6E31975F}"/>
              </a:ext>
            </a:extLst>
          </p:cNvPr>
          <p:cNvPicPr>
            <a:picLocks noChangeAspect="1"/>
          </p:cNvPicPr>
          <p:nvPr/>
        </p:nvPicPr>
        <p:blipFill>
          <a:blip r:embed="rId2"/>
          <a:stretch>
            <a:fillRect/>
          </a:stretch>
        </p:blipFill>
        <p:spPr>
          <a:xfrm>
            <a:off x="1143000" y="3962400"/>
            <a:ext cx="6858000" cy="1905000"/>
          </a:xfrm>
          <a:prstGeom prst="rect">
            <a:avLst/>
          </a:prstGeom>
        </p:spPr>
      </p:pic>
    </p:spTree>
    <p:extLst>
      <p:ext uri="{BB962C8B-B14F-4D97-AF65-F5344CB8AC3E}">
        <p14:creationId xmlns:p14="http://schemas.microsoft.com/office/powerpoint/2010/main" val="1150591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117C2-D7FD-244F-BC2C-8EE9BA509554}"/>
              </a:ext>
            </a:extLst>
          </p:cNvPr>
          <p:cNvSpPr>
            <a:spLocks noGrp="1"/>
          </p:cNvSpPr>
          <p:nvPr>
            <p:ph type="title"/>
          </p:nvPr>
        </p:nvSpPr>
        <p:spPr/>
        <p:txBody>
          <a:bodyPr/>
          <a:lstStyle/>
          <a:p>
            <a:r>
              <a:rPr lang="en-US" dirty="0"/>
              <a:t>Cache and Distributed Cache</a:t>
            </a:r>
          </a:p>
        </p:txBody>
      </p:sp>
      <p:sp>
        <p:nvSpPr>
          <p:cNvPr id="3" name="Date Placeholder 2">
            <a:extLst>
              <a:ext uri="{FF2B5EF4-FFF2-40B4-BE49-F238E27FC236}">
                <a16:creationId xmlns:a16="http://schemas.microsoft.com/office/drawing/2014/main" id="{010E74DB-4DFF-F84D-823E-9E22E91B5C70}"/>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8DD7AF6C-A2DE-1C45-A883-EF053771570B}"/>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9953C535-64FA-0A40-8CDF-2752A69AFC14}"/>
              </a:ext>
            </a:extLst>
          </p:cNvPr>
          <p:cNvSpPr>
            <a:spLocks noGrp="1"/>
          </p:cNvSpPr>
          <p:nvPr>
            <p:ph sz="quarter" idx="1"/>
          </p:nvPr>
        </p:nvSpPr>
        <p:spPr>
          <a:xfrm>
            <a:off x="457200" y="1219200"/>
            <a:ext cx="8229600" cy="2438400"/>
          </a:xfrm>
        </p:spPr>
        <p:txBody>
          <a:bodyPr>
            <a:normAutofit fontScale="85000" lnSpcReduction="10000"/>
          </a:bodyPr>
          <a:lstStyle/>
          <a:p>
            <a:r>
              <a:rPr lang="en-US" dirty="0"/>
              <a:t>Distributed cache: in a distributed environment or system, store some popular data near the user and the application, and store the data on faster devices to reduce the delay of remote data transmission</a:t>
            </a:r>
          </a:p>
        </p:txBody>
      </p:sp>
      <p:pic>
        <p:nvPicPr>
          <p:cNvPr id="6" name="Picture 5">
            <a:extLst>
              <a:ext uri="{FF2B5EF4-FFF2-40B4-BE49-F238E27FC236}">
                <a16:creationId xmlns:a16="http://schemas.microsoft.com/office/drawing/2014/main" id="{8D95C3C7-AB55-3A4C-ACC2-351B32EE0E57}"/>
              </a:ext>
            </a:extLst>
          </p:cNvPr>
          <p:cNvPicPr>
            <a:picLocks noChangeAspect="1"/>
          </p:cNvPicPr>
          <p:nvPr/>
        </p:nvPicPr>
        <p:blipFill>
          <a:blip r:embed="rId2"/>
          <a:stretch>
            <a:fillRect/>
          </a:stretch>
        </p:blipFill>
        <p:spPr>
          <a:xfrm>
            <a:off x="1905000" y="3429000"/>
            <a:ext cx="4953000" cy="2755106"/>
          </a:xfrm>
          <a:prstGeom prst="rect">
            <a:avLst/>
          </a:prstGeom>
        </p:spPr>
      </p:pic>
      <p:sp>
        <p:nvSpPr>
          <p:cNvPr id="7" name="TextBox 6">
            <a:extLst>
              <a:ext uri="{FF2B5EF4-FFF2-40B4-BE49-F238E27FC236}">
                <a16:creationId xmlns:a16="http://schemas.microsoft.com/office/drawing/2014/main" id="{9108FB47-6E6C-F14C-8FB5-A9FBC4C33CE4}"/>
              </a:ext>
            </a:extLst>
          </p:cNvPr>
          <p:cNvSpPr txBox="1"/>
          <p:nvPr/>
        </p:nvSpPr>
        <p:spPr>
          <a:xfrm>
            <a:off x="1074113" y="5454134"/>
            <a:ext cx="806503" cy="369332"/>
          </a:xfrm>
          <a:prstGeom prst="rect">
            <a:avLst/>
          </a:prstGeom>
          <a:noFill/>
        </p:spPr>
        <p:txBody>
          <a:bodyPr wrap="none" rtlCol="0">
            <a:spAutoFit/>
          </a:bodyPr>
          <a:lstStyle/>
          <a:p>
            <a:r>
              <a:rPr lang="en-US" dirty="0"/>
              <a:t>Data A</a:t>
            </a:r>
          </a:p>
        </p:txBody>
      </p:sp>
      <p:sp>
        <p:nvSpPr>
          <p:cNvPr id="8" name="TextBox 7">
            <a:extLst>
              <a:ext uri="{FF2B5EF4-FFF2-40B4-BE49-F238E27FC236}">
                <a16:creationId xmlns:a16="http://schemas.microsoft.com/office/drawing/2014/main" id="{AD2FE6BC-C7A2-1E4A-87B6-0A44C7E0F31A}"/>
              </a:ext>
            </a:extLst>
          </p:cNvPr>
          <p:cNvSpPr txBox="1"/>
          <p:nvPr/>
        </p:nvSpPr>
        <p:spPr>
          <a:xfrm>
            <a:off x="3276600" y="4690836"/>
            <a:ext cx="806503" cy="369332"/>
          </a:xfrm>
          <a:prstGeom prst="rect">
            <a:avLst/>
          </a:prstGeom>
          <a:noFill/>
        </p:spPr>
        <p:txBody>
          <a:bodyPr wrap="none" rtlCol="0">
            <a:spAutoFit/>
          </a:bodyPr>
          <a:lstStyle/>
          <a:p>
            <a:r>
              <a:rPr lang="en-US" dirty="0"/>
              <a:t>Data A</a:t>
            </a:r>
          </a:p>
        </p:txBody>
      </p:sp>
      <p:sp>
        <p:nvSpPr>
          <p:cNvPr id="9" name="TextBox 8">
            <a:extLst>
              <a:ext uri="{FF2B5EF4-FFF2-40B4-BE49-F238E27FC236}">
                <a16:creationId xmlns:a16="http://schemas.microsoft.com/office/drawing/2014/main" id="{8AE52310-ACB5-0B43-8309-A52AB24F7FAB}"/>
              </a:ext>
            </a:extLst>
          </p:cNvPr>
          <p:cNvSpPr txBox="1"/>
          <p:nvPr/>
        </p:nvSpPr>
        <p:spPr>
          <a:xfrm>
            <a:off x="1074112" y="5859232"/>
            <a:ext cx="806503" cy="369332"/>
          </a:xfrm>
          <a:prstGeom prst="rect">
            <a:avLst/>
          </a:prstGeom>
          <a:noFill/>
        </p:spPr>
        <p:txBody>
          <a:bodyPr wrap="none" rtlCol="0">
            <a:spAutoFit/>
          </a:bodyPr>
          <a:lstStyle/>
          <a:p>
            <a:r>
              <a:rPr lang="en-US" dirty="0"/>
              <a:t>Data B</a:t>
            </a:r>
          </a:p>
        </p:txBody>
      </p:sp>
      <p:sp>
        <p:nvSpPr>
          <p:cNvPr id="10" name="TextBox 9">
            <a:extLst>
              <a:ext uri="{FF2B5EF4-FFF2-40B4-BE49-F238E27FC236}">
                <a16:creationId xmlns:a16="http://schemas.microsoft.com/office/drawing/2014/main" id="{29B913F8-2EF4-2B43-BBCC-6A75169EA907}"/>
              </a:ext>
            </a:extLst>
          </p:cNvPr>
          <p:cNvSpPr txBox="1"/>
          <p:nvPr/>
        </p:nvSpPr>
        <p:spPr>
          <a:xfrm>
            <a:off x="1588007" y="4619133"/>
            <a:ext cx="806503" cy="369332"/>
          </a:xfrm>
          <a:prstGeom prst="rect">
            <a:avLst/>
          </a:prstGeom>
          <a:noFill/>
        </p:spPr>
        <p:txBody>
          <a:bodyPr wrap="none" rtlCol="0">
            <a:spAutoFit/>
          </a:bodyPr>
          <a:lstStyle/>
          <a:p>
            <a:r>
              <a:rPr lang="en-US" dirty="0"/>
              <a:t>Data B</a:t>
            </a:r>
          </a:p>
        </p:txBody>
      </p:sp>
    </p:spTree>
    <p:extLst>
      <p:ext uri="{BB962C8B-B14F-4D97-AF65-F5344CB8AC3E}">
        <p14:creationId xmlns:p14="http://schemas.microsoft.com/office/powerpoint/2010/main" val="1285465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8D32-B6C8-B144-A869-AC430541708D}"/>
              </a:ext>
            </a:extLst>
          </p:cNvPr>
          <p:cNvSpPr>
            <a:spLocks noGrp="1"/>
          </p:cNvSpPr>
          <p:nvPr>
            <p:ph type="title"/>
          </p:nvPr>
        </p:nvSpPr>
        <p:spPr/>
        <p:txBody>
          <a:bodyPr/>
          <a:lstStyle/>
          <a:p>
            <a:r>
              <a:rPr lang="en-US" dirty="0"/>
              <a:t>Distributed Cache in Redis</a:t>
            </a:r>
          </a:p>
        </p:txBody>
      </p:sp>
      <p:sp>
        <p:nvSpPr>
          <p:cNvPr id="3" name="Date Placeholder 2">
            <a:extLst>
              <a:ext uri="{FF2B5EF4-FFF2-40B4-BE49-F238E27FC236}">
                <a16:creationId xmlns:a16="http://schemas.microsoft.com/office/drawing/2014/main" id="{79A1FA05-C196-8C45-A51A-64724DB1BB6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2964936-79DD-8846-B83E-D87D0DE7B5A3}"/>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6AF6F04-46D8-9448-91CD-19A69B8985C8}"/>
              </a:ext>
            </a:extLst>
          </p:cNvPr>
          <p:cNvSpPr>
            <a:spLocks noGrp="1"/>
          </p:cNvSpPr>
          <p:nvPr>
            <p:ph sz="quarter" idx="1"/>
          </p:nvPr>
        </p:nvSpPr>
        <p:spPr>
          <a:xfrm>
            <a:off x="457200" y="1219200"/>
            <a:ext cx="4687824" cy="4937760"/>
          </a:xfrm>
        </p:spPr>
        <p:txBody>
          <a:bodyPr>
            <a:normAutofit fontScale="77500" lnSpcReduction="20000"/>
          </a:bodyPr>
          <a:lstStyle/>
          <a:p>
            <a:r>
              <a:rPr lang="en-US" dirty="0"/>
              <a:t>Redis: Remote Dictionary Server</a:t>
            </a:r>
          </a:p>
          <a:p>
            <a:endParaRPr lang="en-US" dirty="0"/>
          </a:p>
          <a:p>
            <a:r>
              <a:rPr lang="en-US" dirty="0"/>
              <a:t>Store data in memory with a dictionary structure. Applications can read and write data stored in Redis directly in memory</a:t>
            </a:r>
          </a:p>
          <a:p>
            <a:endParaRPr lang="en-US" dirty="0"/>
          </a:p>
          <a:p>
            <a:r>
              <a:rPr lang="en-US" dirty="0"/>
              <a:t>Decentralized structure, each node is responsible for storing some data</a:t>
            </a:r>
          </a:p>
        </p:txBody>
      </p:sp>
      <p:pic>
        <p:nvPicPr>
          <p:cNvPr id="6" name="Picture 5">
            <a:extLst>
              <a:ext uri="{FF2B5EF4-FFF2-40B4-BE49-F238E27FC236}">
                <a16:creationId xmlns:a16="http://schemas.microsoft.com/office/drawing/2014/main" id="{0CAF9B45-A5FD-B84D-889D-BDAC28EC5B04}"/>
              </a:ext>
            </a:extLst>
          </p:cNvPr>
          <p:cNvPicPr>
            <a:picLocks noChangeAspect="1"/>
          </p:cNvPicPr>
          <p:nvPr/>
        </p:nvPicPr>
        <p:blipFill>
          <a:blip r:embed="rId2"/>
          <a:stretch>
            <a:fillRect/>
          </a:stretch>
        </p:blipFill>
        <p:spPr>
          <a:xfrm>
            <a:off x="6477000" y="1447800"/>
            <a:ext cx="2463800" cy="825500"/>
          </a:xfrm>
          <a:prstGeom prst="rect">
            <a:avLst/>
          </a:prstGeom>
        </p:spPr>
      </p:pic>
      <p:pic>
        <p:nvPicPr>
          <p:cNvPr id="7" name="Picture 6">
            <a:extLst>
              <a:ext uri="{FF2B5EF4-FFF2-40B4-BE49-F238E27FC236}">
                <a16:creationId xmlns:a16="http://schemas.microsoft.com/office/drawing/2014/main" id="{7BAD30E7-8231-3D41-A0C7-3B6604CC6399}"/>
              </a:ext>
            </a:extLst>
          </p:cNvPr>
          <p:cNvPicPr>
            <a:picLocks noChangeAspect="1"/>
          </p:cNvPicPr>
          <p:nvPr/>
        </p:nvPicPr>
        <p:blipFill>
          <a:blip r:embed="rId3"/>
          <a:stretch>
            <a:fillRect/>
          </a:stretch>
        </p:blipFill>
        <p:spPr>
          <a:xfrm>
            <a:off x="5181600" y="3429000"/>
            <a:ext cx="3810000" cy="2235200"/>
          </a:xfrm>
          <a:prstGeom prst="rect">
            <a:avLst/>
          </a:prstGeom>
        </p:spPr>
      </p:pic>
    </p:spTree>
    <p:extLst>
      <p:ext uri="{BB962C8B-B14F-4D97-AF65-F5344CB8AC3E}">
        <p14:creationId xmlns:p14="http://schemas.microsoft.com/office/powerpoint/2010/main" val="3053785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2BCFF-8611-B442-A88A-66C2563932BE}"/>
              </a:ext>
            </a:extLst>
          </p:cNvPr>
          <p:cNvSpPr>
            <a:spLocks noGrp="1"/>
          </p:cNvSpPr>
          <p:nvPr>
            <p:ph type="title"/>
          </p:nvPr>
        </p:nvSpPr>
        <p:spPr/>
        <p:txBody>
          <a:bodyPr/>
          <a:lstStyle/>
          <a:p>
            <a:r>
              <a:rPr lang="en-US" dirty="0"/>
              <a:t>Distributed Cache in Redis</a:t>
            </a:r>
          </a:p>
        </p:txBody>
      </p:sp>
      <p:sp>
        <p:nvSpPr>
          <p:cNvPr id="3" name="Date Placeholder 2">
            <a:extLst>
              <a:ext uri="{FF2B5EF4-FFF2-40B4-BE49-F238E27FC236}">
                <a16:creationId xmlns:a16="http://schemas.microsoft.com/office/drawing/2014/main" id="{DFE1B2DF-7D6F-834B-92E1-ED8B3C9A2564}"/>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69EC0D5-AECD-E841-B4B7-497851699CFC}"/>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0EB41C11-9ECA-C049-ABE6-DEE7E46A2668}"/>
              </a:ext>
            </a:extLst>
          </p:cNvPr>
          <p:cNvSpPr>
            <a:spLocks noGrp="1"/>
          </p:cNvSpPr>
          <p:nvPr>
            <p:ph sz="quarter" idx="1"/>
          </p:nvPr>
        </p:nvSpPr>
        <p:spPr/>
        <p:txBody>
          <a:bodyPr/>
          <a:lstStyle/>
          <a:p>
            <a:r>
              <a:rPr lang="en-US" dirty="0"/>
              <a:t>Three features that are most closely related to the cache in Redis: </a:t>
            </a:r>
          </a:p>
          <a:p>
            <a:pPr lvl="1"/>
            <a:r>
              <a:rPr lang="en-US" dirty="0"/>
              <a:t>support for multiple data structures</a:t>
            </a:r>
          </a:p>
          <a:p>
            <a:pPr lvl="1"/>
            <a:r>
              <a:rPr lang="en-US" dirty="0"/>
              <a:t>support for persistence</a:t>
            </a:r>
          </a:p>
          <a:p>
            <a:pPr lvl="1"/>
            <a:r>
              <a:rPr lang="en-US" dirty="0"/>
              <a:t>active-standby synchronization</a:t>
            </a:r>
          </a:p>
        </p:txBody>
      </p:sp>
    </p:spTree>
    <p:extLst>
      <p:ext uri="{BB962C8B-B14F-4D97-AF65-F5344CB8AC3E}">
        <p14:creationId xmlns:p14="http://schemas.microsoft.com/office/powerpoint/2010/main" val="1509146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37932</TotalTime>
  <Words>1839</Words>
  <Application>Microsoft Macintosh PowerPoint</Application>
  <PresentationFormat>On-screen Show (4:3)</PresentationFormat>
  <Paragraphs>284</Paragraphs>
  <Slides>35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Courier New</vt:lpstr>
      <vt:lpstr>Wingdings</vt:lpstr>
      <vt:lpstr>Wingdings 3</vt:lpstr>
      <vt:lpstr>Origin</vt:lpstr>
      <vt:lpstr>CS 7172 Parallel and Distributed Computation  Distributed Cache</vt:lpstr>
      <vt:lpstr>Outline</vt:lpstr>
      <vt:lpstr>Why Cache?</vt:lpstr>
      <vt:lpstr>Why Cache?</vt:lpstr>
      <vt:lpstr>Why Cache?</vt:lpstr>
      <vt:lpstr>Cache and Distributed Cache</vt:lpstr>
      <vt:lpstr>Cache and Distributed Cache</vt:lpstr>
      <vt:lpstr>Distributed Cache in Redis</vt:lpstr>
      <vt:lpstr>Distributed Cache in Redis</vt:lpstr>
      <vt:lpstr>Support for multiple data structures</vt:lpstr>
      <vt:lpstr>Support for multiple data structures</vt:lpstr>
      <vt:lpstr>Support for persistence</vt:lpstr>
      <vt:lpstr>Support for persistence</vt:lpstr>
      <vt:lpstr>Support for persistence</vt:lpstr>
      <vt:lpstr>Support for persistence</vt:lpstr>
      <vt:lpstr>Active-standby synchronization</vt:lpstr>
      <vt:lpstr>Active-standby synchronization</vt:lpstr>
      <vt:lpstr>Active-standby synchronization</vt:lpstr>
      <vt:lpstr>Distributed Cache in Memcached</vt:lpstr>
      <vt:lpstr>Support for multiple data structures?</vt:lpstr>
      <vt:lpstr>Support for persistence?</vt:lpstr>
      <vt:lpstr>Active-standby synchronization?</vt:lpstr>
      <vt:lpstr>Comparison between Redis and Memcached</vt:lpstr>
      <vt:lpstr>Data replication </vt:lpstr>
      <vt:lpstr>Synchronous replication</vt:lpstr>
      <vt:lpstr>Synchronous replication example</vt:lpstr>
      <vt:lpstr>Synchronous replication example</vt:lpstr>
      <vt:lpstr>Synchronous replication example</vt:lpstr>
      <vt:lpstr>Synchronous replication</vt:lpstr>
      <vt:lpstr>Asynchronous replication</vt:lpstr>
      <vt:lpstr>Asynchronous replication example</vt:lpstr>
      <vt:lpstr>Asynchronous replication</vt:lpstr>
      <vt:lpstr>Semi-synchronous replication</vt:lpstr>
      <vt:lpstr>Oracle cluster provides three ways for data replication</vt:lpstr>
      <vt:lpstr>Comparison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Reference-Driven Performance Anomaly Identification</dc:title>
  <dc:creator/>
  <cp:lastModifiedBy>Kun Suo</cp:lastModifiedBy>
  <cp:revision>1444</cp:revision>
  <dcterms:created xsi:type="dcterms:W3CDTF">2012-08-09T04:56:17Z</dcterms:created>
  <dcterms:modified xsi:type="dcterms:W3CDTF">2020-04-23T22:32:01Z</dcterms:modified>
</cp:coreProperties>
</file>